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5"/>
  </p:notesMasterIdLst>
  <p:handoutMasterIdLst>
    <p:handoutMasterId r:id="rId16"/>
  </p:handoutMasterIdLst>
  <p:sldIdLst>
    <p:sldId id="256" r:id="rId2"/>
    <p:sldId id="267" r:id="rId3"/>
    <p:sldId id="273" r:id="rId4"/>
    <p:sldId id="257" r:id="rId5"/>
    <p:sldId id="260" r:id="rId6"/>
    <p:sldId id="269" r:id="rId7"/>
    <p:sldId id="270" r:id="rId8"/>
    <p:sldId id="271" r:id="rId9"/>
    <p:sldId id="272" r:id="rId10"/>
    <p:sldId id="262" r:id="rId11"/>
    <p:sldId id="258" r:id="rId12"/>
    <p:sldId id="263" r:id="rId13"/>
    <p:sldId id="261"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97B42BB-D4A6-4AE3-80D1-162C08EDEC24}" v="90" dt="2023-03-07T03:28:49.682"/>
  </p1510:revLst>
</p1510:revInfo>
</file>

<file path=ppt/tableStyles.xml><?xml version="1.0" encoding="utf-8"?>
<a:tblStyleLst xmlns:a="http://schemas.openxmlformats.org/drawingml/2006/main" def="{3B4B98B0-60AC-42C2-AFA5-B58CD77FA1E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88954" autoAdjust="0"/>
  </p:normalViewPr>
  <p:slideViewPr>
    <p:cSldViewPr>
      <p:cViewPr varScale="1">
        <p:scale>
          <a:sx n="68" d="100"/>
          <a:sy n="68" d="100"/>
        </p:scale>
        <p:origin x="750" y="72"/>
      </p:cViewPr>
      <p:guideLst/>
    </p:cSldViewPr>
  </p:slideViewPr>
  <p:notesTextViewPr>
    <p:cViewPr>
      <p:scale>
        <a:sx n="1" d="1"/>
        <a:sy n="1" d="1"/>
      </p:scale>
      <p:origin x="0" y="0"/>
    </p:cViewPr>
  </p:notesTextViewPr>
  <p:notesViewPr>
    <p:cSldViewPr showGuides="1">
      <p:cViewPr varScale="1">
        <p:scale>
          <a:sx n="95" d="100"/>
          <a:sy n="95" d="100"/>
        </p:scale>
        <p:origin x="3582" y="9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21"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handoutMaster" Target="handoutMasters/handout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ico Cosereanu" userId="a9a8faa9-af4a-42b6-8e6d-1775b07feb3e" providerId="ADAL" clId="{797B42BB-D4A6-4AE3-80D1-162C08EDEC24}"/>
    <pc:docChg chg="undo custSel addSld delSld modSld sldOrd">
      <pc:chgData name="Nico Cosereanu" userId="a9a8faa9-af4a-42b6-8e6d-1775b07feb3e" providerId="ADAL" clId="{797B42BB-D4A6-4AE3-80D1-162C08EDEC24}" dt="2023-03-07T03:32:52.582" v="2737" actId="47"/>
      <pc:docMkLst>
        <pc:docMk/>
      </pc:docMkLst>
      <pc:sldChg chg="modNotesTx">
        <pc:chgData name="Nico Cosereanu" userId="a9a8faa9-af4a-42b6-8e6d-1775b07feb3e" providerId="ADAL" clId="{797B42BB-D4A6-4AE3-80D1-162C08EDEC24}" dt="2023-03-07T00:20:58.798" v="1733" actId="6549"/>
        <pc:sldMkLst>
          <pc:docMk/>
          <pc:sldMk cId="682195269" sldId="257"/>
        </pc:sldMkLst>
      </pc:sldChg>
      <pc:sldChg chg="modSp mod modNotesTx">
        <pc:chgData name="Nico Cosereanu" userId="a9a8faa9-af4a-42b6-8e6d-1775b07feb3e" providerId="ADAL" clId="{797B42BB-D4A6-4AE3-80D1-162C08EDEC24}" dt="2023-03-07T03:26:59.974" v="2705" actId="20577"/>
        <pc:sldMkLst>
          <pc:docMk/>
          <pc:sldMk cId="1900486290" sldId="258"/>
        </pc:sldMkLst>
        <pc:spChg chg="mod">
          <ac:chgData name="Nico Cosereanu" userId="a9a8faa9-af4a-42b6-8e6d-1775b07feb3e" providerId="ADAL" clId="{797B42BB-D4A6-4AE3-80D1-162C08EDEC24}" dt="2023-03-07T03:19:54.103" v="2328" actId="20577"/>
          <ac:spMkLst>
            <pc:docMk/>
            <pc:sldMk cId="1900486290" sldId="258"/>
            <ac:spMk id="2" creationId="{00000000-0000-0000-0000-000000000000}"/>
          </ac:spMkLst>
        </pc:spChg>
      </pc:sldChg>
      <pc:sldChg chg="del ord">
        <pc:chgData name="Nico Cosereanu" userId="a9a8faa9-af4a-42b6-8e6d-1775b07feb3e" providerId="ADAL" clId="{797B42BB-D4A6-4AE3-80D1-162C08EDEC24}" dt="2023-03-07T03:32:50.321" v="2735" actId="47"/>
        <pc:sldMkLst>
          <pc:docMk/>
          <pc:sldMk cId="1180589104" sldId="259"/>
        </pc:sldMkLst>
      </pc:sldChg>
      <pc:sldChg chg="addSp delSp modSp mod ord modClrScheme chgLayout modNotesTx">
        <pc:chgData name="Nico Cosereanu" userId="a9a8faa9-af4a-42b6-8e6d-1775b07feb3e" providerId="ADAL" clId="{797B42BB-D4A6-4AE3-80D1-162C08EDEC24}" dt="2023-03-07T02:07:43.384" v="1943" actId="20577"/>
        <pc:sldMkLst>
          <pc:docMk/>
          <pc:sldMk cId="2426022026" sldId="260"/>
        </pc:sldMkLst>
        <pc:spChg chg="mod">
          <ac:chgData name="Nico Cosereanu" userId="a9a8faa9-af4a-42b6-8e6d-1775b07feb3e" providerId="ADAL" clId="{797B42BB-D4A6-4AE3-80D1-162C08EDEC24}" dt="2023-03-06T22:01:36.871" v="146" actId="26606"/>
          <ac:spMkLst>
            <pc:docMk/>
            <pc:sldMk cId="2426022026" sldId="260"/>
            <ac:spMk id="2" creationId="{00000000-0000-0000-0000-000000000000}"/>
          </ac:spMkLst>
        </pc:spChg>
        <pc:spChg chg="add del">
          <ac:chgData name="Nico Cosereanu" userId="a9a8faa9-af4a-42b6-8e6d-1775b07feb3e" providerId="ADAL" clId="{797B42BB-D4A6-4AE3-80D1-162C08EDEC24}" dt="2023-03-06T22:01:29.862" v="143" actId="26606"/>
          <ac:spMkLst>
            <pc:docMk/>
            <pc:sldMk cId="2426022026" sldId="260"/>
            <ac:spMk id="5" creationId="{00000000-0000-0000-0000-000000000000}"/>
          </ac:spMkLst>
        </pc:spChg>
        <pc:spChg chg="add del mod replId">
          <ac:chgData name="Nico Cosereanu" userId="a9a8faa9-af4a-42b6-8e6d-1775b07feb3e" providerId="ADAL" clId="{797B42BB-D4A6-4AE3-80D1-162C08EDEC24}" dt="2023-03-06T22:01:29.881" v="145" actId="26606"/>
          <ac:spMkLst>
            <pc:docMk/>
            <pc:sldMk cId="2426022026" sldId="260"/>
            <ac:spMk id="8" creationId="{00000000-0000-0000-0000-000000000000}"/>
          </ac:spMkLst>
        </pc:spChg>
        <pc:graphicFrameChg chg="add mod">
          <ac:chgData name="Nico Cosereanu" userId="a9a8faa9-af4a-42b6-8e6d-1775b07feb3e" providerId="ADAL" clId="{797B42BB-D4A6-4AE3-80D1-162C08EDEC24}" dt="2023-03-07T02:07:43.384" v="1943" actId="20577"/>
          <ac:graphicFrameMkLst>
            <pc:docMk/>
            <pc:sldMk cId="2426022026" sldId="260"/>
            <ac:graphicFrameMk id="6" creationId="{00000000-0000-0000-0000-000000000000}"/>
          </ac:graphicFrameMkLst>
        </pc:graphicFrameChg>
        <pc:graphicFrameChg chg="add del mod replId">
          <ac:chgData name="Nico Cosereanu" userId="a9a8faa9-af4a-42b6-8e6d-1775b07feb3e" providerId="ADAL" clId="{797B42BB-D4A6-4AE3-80D1-162C08EDEC24}" dt="2023-03-06T22:01:29.881" v="145" actId="26606"/>
          <ac:graphicFrameMkLst>
            <pc:docMk/>
            <pc:sldMk cId="2426022026" sldId="260"/>
            <ac:graphicFrameMk id="9" creationId="{00000000-0000-0000-0000-000000000000}"/>
          </ac:graphicFrameMkLst>
        </pc:graphicFrameChg>
      </pc:sldChg>
      <pc:sldChg chg="modSp mod ord">
        <pc:chgData name="Nico Cosereanu" userId="a9a8faa9-af4a-42b6-8e6d-1775b07feb3e" providerId="ADAL" clId="{797B42BB-D4A6-4AE3-80D1-162C08EDEC24}" dt="2023-03-06T22:40:44.819" v="1083" actId="20577"/>
        <pc:sldMkLst>
          <pc:docMk/>
          <pc:sldMk cId="1783796071" sldId="261"/>
        </pc:sldMkLst>
        <pc:spChg chg="mod">
          <ac:chgData name="Nico Cosereanu" userId="a9a8faa9-af4a-42b6-8e6d-1775b07feb3e" providerId="ADAL" clId="{797B42BB-D4A6-4AE3-80D1-162C08EDEC24}" dt="2023-03-06T22:35:25.077" v="949" actId="20577"/>
          <ac:spMkLst>
            <pc:docMk/>
            <pc:sldMk cId="1783796071" sldId="261"/>
            <ac:spMk id="2" creationId="{00000000-0000-0000-0000-000000000000}"/>
          </ac:spMkLst>
        </pc:spChg>
        <pc:spChg chg="mod">
          <ac:chgData name="Nico Cosereanu" userId="a9a8faa9-af4a-42b6-8e6d-1775b07feb3e" providerId="ADAL" clId="{797B42BB-D4A6-4AE3-80D1-162C08EDEC24}" dt="2023-03-06T22:40:44.819" v="1083" actId="20577"/>
          <ac:spMkLst>
            <pc:docMk/>
            <pc:sldMk cId="1783796071" sldId="261"/>
            <ac:spMk id="3" creationId="{00000000-0000-0000-0000-000000000000}"/>
          </ac:spMkLst>
        </pc:spChg>
      </pc:sldChg>
      <pc:sldChg chg="addSp delSp modSp mod ord modNotesTx">
        <pc:chgData name="Nico Cosereanu" userId="a9a8faa9-af4a-42b6-8e6d-1775b07feb3e" providerId="ADAL" clId="{797B42BB-D4A6-4AE3-80D1-162C08EDEC24}" dt="2023-03-07T03:11:36.516" v="2132" actId="20577"/>
        <pc:sldMkLst>
          <pc:docMk/>
          <pc:sldMk cId="3387061768" sldId="262"/>
        </pc:sldMkLst>
        <pc:spChg chg="mod">
          <ac:chgData name="Nico Cosereanu" userId="a9a8faa9-af4a-42b6-8e6d-1775b07feb3e" providerId="ADAL" clId="{797B42BB-D4A6-4AE3-80D1-162C08EDEC24}" dt="2023-03-06T22:08:20.619" v="617" actId="20577"/>
          <ac:spMkLst>
            <pc:docMk/>
            <pc:sldMk cId="3387061768" sldId="262"/>
            <ac:spMk id="2" creationId="{00000000-0000-0000-0000-000000000000}"/>
          </ac:spMkLst>
        </pc:spChg>
        <pc:spChg chg="mod">
          <ac:chgData name="Nico Cosereanu" userId="a9a8faa9-af4a-42b6-8e6d-1775b07feb3e" providerId="ADAL" clId="{797B42BB-D4A6-4AE3-80D1-162C08EDEC24}" dt="2023-03-06T22:09:45.490" v="659" actId="20577"/>
          <ac:spMkLst>
            <pc:docMk/>
            <pc:sldMk cId="3387061768" sldId="262"/>
            <ac:spMk id="3" creationId="{00000000-0000-0000-0000-000000000000}"/>
          </ac:spMkLst>
        </pc:spChg>
        <pc:spChg chg="del">
          <ac:chgData name="Nico Cosereanu" userId="a9a8faa9-af4a-42b6-8e6d-1775b07feb3e" providerId="ADAL" clId="{797B42BB-D4A6-4AE3-80D1-162C08EDEC24}" dt="2023-03-06T22:10:29.879" v="662" actId="22"/>
          <ac:spMkLst>
            <pc:docMk/>
            <pc:sldMk cId="3387061768" sldId="262"/>
            <ac:spMk id="4" creationId="{00000000-0000-0000-0000-000000000000}"/>
          </ac:spMkLst>
        </pc:spChg>
        <pc:spChg chg="mod">
          <ac:chgData name="Nico Cosereanu" userId="a9a8faa9-af4a-42b6-8e6d-1775b07feb3e" providerId="ADAL" clId="{797B42BB-D4A6-4AE3-80D1-162C08EDEC24}" dt="2023-03-06T22:09:32.427" v="651" actId="20577"/>
          <ac:spMkLst>
            <pc:docMk/>
            <pc:sldMk cId="3387061768" sldId="262"/>
            <ac:spMk id="5" creationId="{00000000-0000-0000-0000-000000000000}"/>
          </ac:spMkLst>
        </pc:spChg>
        <pc:spChg chg="del">
          <ac:chgData name="Nico Cosereanu" userId="a9a8faa9-af4a-42b6-8e6d-1775b07feb3e" providerId="ADAL" clId="{797B42BB-D4A6-4AE3-80D1-162C08EDEC24}" dt="2023-03-06T22:12:06.886" v="688" actId="22"/>
          <ac:spMkLst>
            <pc:docMk/>
            <pc:sldMk cId="3387061768" sldId="262"/>
            <ac:spMk id="6" creationId="{00000000-0000-0000-0000-000000000000}"/>
          </ac:spMkLst>
        </pc:spChg>
        <pc:spChg chg="add del mod">
          <ac:chgData name="Nico Cosereanu" userId="a9a8faa9-af4a-42b6-8e6d-1775b07feb3e" providerId="ADAL" clId="{797B42BB-D4A6-4AE3-80D1-162C08EDEC24}" dt="2023-03-07T03:09:50.251" v="2116" actId="478"/>
          <ac:spMkLst>
            <pc:docMk/>
            <pc:sldMk cId="3387061768" sldId="262"/>
            <ac:spMk id="6" creationId="{047B79AA-89E9-E3C8-33A8-4E3989D94AA6}"/>
          </ac:spMkLst>
        </pc:spChg>
        <pc:spChg chg="add del mod">
          <ac:chgData name="Nico Cosereanu" userId="a9a8faa9-af4a-42b6-8e6d-1775b07feb3e" providerId="ADAL" clId="{797B42BB-D4A6-4AE3-80D1-162C08EDEC24}" dt="2023-03-06T22:13:41.732" v="704" actId="478"/>
          <ac:spMkLst>
            <pc:docMk/>
            <pc:sldMk cId="3387061768" sldId="262"/>
            <ac:spMk id="18" creationId="{14D52398-1AE6-A3CE-82ED-F18535F7E75A}"/>
          </ac:spMkLst>
        </pc:spChg>
        <pc:picChg chg="add del mod">
          <ac:chgData name="Nico Cosereanu" userId="a9a8faa9-af4a-42b6-8e6d-1775b07feb3e" providerId="ADAL" clId="{797B42BB-D4A6-4AE3-80D1-162C08EDEC24}" dt="2023-03-06T22:14:41.678" v="709" actId="478"/>
          <ac:picMkLst>
            <pc:docMk/>
            <pc:sldMk cId="3387061768" sldId="262"/>
            <ac:picMk id="8" creationId="{59F01843-A542-429C-CC47-0860D7595479}"/>
          </ac:picMkLst>
        </pc:picChg>
        <pc:picChg chg="add del mod ord">
          <ac:chgData name="Nico Cosereanu" userId="a9a8faa9-af4a-42b6-8e6d-1775b07feb3e" providerId="ADAL" clId="{797B42BB-D4A6-4AE3-80D1-162C08EDEC24}" dt="2023-03-07T03:09:46.581" v="2115" actId="478"/>
          <ac:picMkLst>
            <pc:docMk/>
            <pc:sldMk cId="3387061768" sldId="262"/>
            <ac:picMk id="10" creationId="{467A4874-8434-F856-2D8F-A34C52420E90}"/>
          </ac:picMkLst>
        </pc:picChg>
        <pc:picChg chg="add mod">
          <ac:chgData name="Nico Cosereanu" userId="a9a8faa9-af4a-42b6-8e6d-1775b07feb3e" providerId="ADAL" clId="{797B42BB-D4A6-4AE3-80D1-162C08EDEC24}" dt="2023-03-07T03:09:30.212" v="2111" actId="14100"/>
          <ac:picMkLst>
            <pc:docMk/>
            <pc:sldMk cId="3387061768" sldId="262"/>
            <ac:picMk id="12" creationId="{74D40468-C95A-E98B-0A3D-48F557AF6424}"/>
          </ac:picMkLst>
        </pc:picChg>
        <pc:picChg chg="add del mod ord">
          <ac:chgData name="Nico Cosereanu" userId="a9a8faa9-af4a-42b6-8e6d-1775b07feb3e" providerId="ADAL" clId="{797B42BB-D4A6-4AE3-80D1-162C08EDEC24}" dt="2023-03-06T22:12:28.197" v="691" actId="478"/>
          <ac:picMkLst>
            <pc:docMk/>
            <pc:sldMk cId="3387061768" sldId="262"/>
            <ac:picMk id="14" creationId="{650ECB21-EE61-0B0F-2EB9-94874D1517EF}"/>
          </ac:picMkLst>
        </pc:picChg>
        <pc:picChg chg="add mod">
          <ac:chgData name="Nico Cosereanu" userId="a9a8faa9-af4a-42b6-8e6d-1775b07feb3e" providerId="ADAL" clId="{797B42BB-D4A6-4AE3-80D1-162C08EDEC24}" dt="2023-03-07T03:09:54.806" v="2117" actId="1076"/>
          <ac:picMkLst>
            <pc:docMk/>
            <pc:sldMk cId="3387061768" sldId="262"/>
            <ac:picMk id="16" creationId="{64EE8F97-D049-66A6-D273-9AD8FDA8ECFB}"/>
          </ac:picMkLst>
        </pc:picChg>
        <pc:picChg chg="add mod">
          <ac:chgData name="Nico Cosereanu" userId="a9a8faa9-af4a-42b6-8e6d-1775b07feb3e" providerId="ADAL" clId="{797B42BB-D4A6-4AE3-80D1-162C08EDEC24}" dt="2023-03-07T03:09:16.358" v="2108" actId="1076"/>
          <ac:picMkLst>
            <pc:docMk/>
            <pc:sldMk cId="3387061768" sldId="262"/>
            <ac:picMk id="20" creationId="{D5DFE246-1CAD-7B1E-9F19-28F8C8EA901D}"/>
          </ac:picMkLst>
        </pc:picChg>
        <pc:picChg chg="add mod">
          <ac:chgData name="Nico Cosereanu" userId="a9a8faa9-af4a-42b6-8e6d-1775b07feb3e" providerId="ADAL" clId="{797B42BB-D4A6-4AE3-80D1-162C08EDEC24}" dt="2023-03-07T03:09:21.121" v="2110" actId="1076"/>
          <ac:picMkLst>
            <pc:docMk/>
            <pc:sldMk cId="3387061768" sldId="262"/>
            <ac:picMk id="22" creationId="{BC38F15D-4900-4881-6168-7198676AEF16}"/>
          </ac:picMkLst>
        </pc:picChg>
        <pc:picChg chg="add mod">
          <ac:chgData name="Nico Cosereanu" userId="a9a8faa9-af4a-42b6-8e6d-1775b07feb3e" providerId="ADAL" clId="{797B42BB-D4A6-4AE3-80D1-162C08EDEC24}" dt="2023-03-07T03:10:05.895" v="2119" actId="1076"/>
          <ac:picMkLst>
            <pc:docMk/>
            <pc:sldMk cId="3387061768" sldId="262"/>
            <ac:picMk id="24" creationId="{D16C81A6-78E9-7A9E-72A1-E650AAE3DE1E}"/>
          </ac:picMkLst>
        </pc:picChg>
        <pc:picChg chg="add mod">
          <ac:chgData name="Nico Cosereanu" userId="a9a8faa9-af4a-42b6-8e6d-1775b07feb3e" providerId="ADAL" clId="{797B42BB-D4A6-4AE3-80D1-162C08EDEC24}" dt="2023-03-07T03:10:20.025" v="2120" actId="1076"/>
          <ac:picMkLst>
            <pc:docMk/>
            <pc:sldMk cId="3387061768" sldId="262"/>
            <ac:picMk id="26" creationId="{DCD8FB78-4EF1-F4E4-0EC8-01FB4970C2AA}"/>
          </ac:picMkLst>
        </pc:picChg>
      </pc:sldChg>
      <pc:sldChg chg="addSp modSp mod ord modNotesTx">
        <pc:chgData name="Nico Cosereanu" userId="a9a8faa9-af4a-42b6-8e6d-1775b07feb3e" providerId="ADAL" clId="{797B42BB-D4A6-4AE3-80D1-162C08EDEC24}" dt="2023-03-07T03:26:14.437" v="2648" actId="207"/>
        <pc:sldMkLst>
          <pc:docMk/>
          <pc:sldMk cId="3440500440" sldId="263"/>
        </pc:sldMkLst>
        <pc:spChg chg="mod">
          <ac:chgData name="Nico Cosereanu" userId="a9a8faa9-af4a-42b6-8e6d-1775b07feb3e" providerId="ADAL" clId="{797B42BB-D4A6-4AE3-80D1-162C08EDEC24}" dt="2023-03-06T22:35:01.158" v="932" actId="20577"/>
          <ac:spMkLst>
            <pc:docMk/>
            <pc:sldMk cId="3440500440" sldId="263"/>
            <ac:spMk id="2" creationId="{00000000-0000-0000-0000-000000000000}"/>
          </ac:spMkLst>
        </pc:spChg>
        <pc:spChg chg="add mod">
          <ac:chgData name="Nico Cosereanu" userId="a9a8faa9-af4a-42b6-8e6d-1775b07feb3e" providerId="ADAL" clId="{797B42BB-D4A6-4AE3-80D1-162C08EDEC24}" dt="2023-03-07T03:26:14.437" v="2648" actId="207"/>
          <ac:spMkLst>
            <pc:docMk/>
            <pc:sldMk cId="3440500440" sldId="263"/>
            <ac:spMk id="3" creationId="{4FFF5CA2-0C32-E79A-B16A-3FDE7E043B18}"/>
          </ac:spMkLst>
        </pc:spChg>
      </pc:sldChg>
      <pc:sldChg chg="del">
        <pc:chgData name="Nico Cosereanu" userId="a9a8faa9-af4a-42b6-8e6d-1775b07feb3e" providerId="ADAL" clId="{797B42BB-D4A6-4AE3-80D1-162C08EDEC24}" dt="2023-03-07T03:32:51.513" v="2736" actId="47"/>
        <pc:sldMkLst>
          <pc:docMk/>
          <pc:sldMk cId="4129439513" sldId="264"/>
        </pc:sldMkLst>
      </pc:sldChg>
      <pc:sldChg chg="modSp del mod ord">
        <pc:chgData name="Nico Cosereanu" userId="a9a8faa9-af4a-42b6-8e6d-1775b07feb3e" providerId="ADAL" clId="{797B42BB-D4A6-4AE3-80D1-162C08EDEC24}" dt="2023-03-06T22:38:36.180" v="1010" actId="47"/>
        <pc:sldMkLst>
          <pc:docMk/>
          <pc:sldMk cId="1827431122" sldId="265"/>
        </pc:sldMkLst>
        <pc:spChg chg="mod">
          <ac:chgData name="Nico Cosereanu" userId="a9a8faa9-af4a-42b6-8e6d-1775b07feb3e" providerId="ADAL" clId="{797B42BB-D4A6-4AE3-80D1-162C08EDEC24}" dt="2023-03-06T22:38:09.923" v="1004" actId="20577"/>
          <ac:spMkLst>
            <pc:docMk/>
            <pc:sldMk cId="1827431122" sldId="265"/>
            <ac:spMk id="2" creationId="{00000000-0000-0000-0000-000000000000}"/>
          </ac:spMkLst>
        </pc:spChg>
        <pc:spChg chg="mod">
          <ac:chgData name="Nico Cosereanu" userId="a9a8faa9-af4a-42b6-8e6d-1775b07feb3e" providerId="ADAL" clId="{797B42BB-D4A6-4AE3-80D1-162C08EDEC24}" dt="2023-03-06T22:38:01.946" v="995" actId="5793"/>
          <ac:spMkLst>
            <pc:docMk/>
            <pc:sldMk cId="1827431122" sldId="265"/>
            <ac:spMk id="3" creationId="{00000000-0000-0000-0000-000000000000}"/>
          </ac:spMkLst>
        </pc:spChg>
      </pc:sldChg>
      <pc:sldChg chg="del">
        <pc:chgData name="Nico Cosereanu" userId="a9a8faa9-af4a-42b6-8e6d-1775b07feb3e" providerId="ADAL" clId="{797B42BB-D4A6-4AE3-80D1-162C08EDEC24}" dt="2023-03-07T03:32:52.582" v="2737" actId="47"/>
        <pc:sldMkLst>
          <pc:docMk/>
          <pc:sldMk cId="2521986180" sldId="266"/>
        </pc:sldMkLst>
      </pc:sldChg>
      <pc:sldChg chg="add del">
        <pc:chgData name="Nico Cosereanu" userId="a9a8faa9-af4a-42b6-8e6d-1775b07feb3e" providerId="ADAL" clId="{797B42BB-D4A6-4AE3-80D1-162C08EDEC24}" dt="2023-03-06T22:37:30.083" v="991" actId="47"/>
        <pc:sldMkLst>
          <pc:docMk/>
          <pc:sldMk cId="1742007136" sldId="268"/>
        </pc:sldMkLst>
      </pc:sldChg>
      <pc:sldChg chg="addSp delSp modSp add mod modNotesTx">
        <pc:chgData name="Nico Cosereanu" userId="a9a8faa9-af4a-42b6-8e6d-1775b07feb3e" providerId="ADAL" clId="{797B42BB-D4A6-4AE3-80D1-162C08EDEC24}" dt="2023-03-07T03:32:04.683" v="2734" actId="1076"/>
        <pc:sldMkLst>
          <pc:docMk/>
          <pc:sldMk cId="4225039517" sldId="269"/>
        </pc:sldMkLst>
        <pc:spChg chg="mod">
          <ac:chgData name="Nico Cosereanu" userId="a9a8faa9-af4a-42b6-8e6d-1775b07feb3e" providerId="ADAL" clId="{797B42BB-D4A6-4AE3-80D1-162C08EDEC24}" dt="2023-03-06T22:18:23.637" v="756" actId="20577"/>
          <ac:spMkLst>
            <pc:docMk/>
            <pc:sldMk cId="4225039517" sldId="269"/>
            <ac:spMk id="2" creationId="{00000000-0000-0000-0000-000000000000}"/>
          </ac:spMkLst>
        </pc:spChg>
        <pc:spChg chg="add del mod">
          <ac:chgData name="Nico Cosereanu" userId="a9a8faa9-af4a-42b6-8e6d-1775b07feb3e" providerId="ADAL" clId="{797B42BB-D4A6-4AE3-80D1-162C08EDEC24}" dt="2023-03-07T02:04:15.646" v="1832" actId="20577"/>
          <ac:spMkLst>
            <pc:docMk/>
            <pc:sldMk cId="4225039517" sldId="269"/>
            <ac:spMk id="6" creationId="{9A52609C-44A8-B6FD-6B30-B337C2EB116A}"/>
          </ac:spMkLst>
        </pc:spChg>
        <pc:spChg chg="add mod">
          <ac:chgData name="Nico Cosereanu" userId="a9a8faa9-af4a-42b6-8e6d-1775b07feb3e" providerId="ADAL" clId="{797B42BB-D4A6-4AE3-80D1-162C08EDEC24}" dt="2023-03-07T02:04:43.748" v="1908" actId="20577"/>
          <ac:spMkLst>
            <pc:docMk/>
            <pc:sldMk cId="4225039517" sldId="269"/>
            <ac:spMk id="13" creationId="{279A9EE3-1CF5-1E64-EFC5-3ECD84A99A27}"/>
          </ac:spMkLst>
        </pc:spChg>
        <pc:picChg chg="add del mod">
          <ac:chgData name="Nico Cosereanu" userId="a9a8faa9-af4a-42b6-8e6d-1775b07feb3e" providerId="ADAL" clId="{797B42BB-D4A6-4AE3-80D1-162C08EDEC24}" dt="2023-03-07T02:04:46.068" v="1909" actId="478"/>
          <ac:picMkLst>
            <pc:docMk/>
            <pc:sldMk cId="4225039517" sldId="269"/>
            <ac:picMk id="7" creationId="{5A6A4DD0-886A-D177-65E8-4E7358A45847}"/>
          </ac:picMkLst>
        </pc:picChg>
        <pc:picChg chg="add mod">
          <ac:chgData name="Nico Cosereanu" userId="a9a8faa9-af4a-42b6-8e6d-1775b07feb3e" providerId="ADAL" clId="{797B42BB-D4A6-4AE3-80D1-162C08EDEC24}" dt="2023-03-07T03:21:08.032" v="2372" actId="1076"/>
          <ac:picMkLst>
            <pc:docMk/>
            <pc:sldMk cId="4225039517" sldId="269"/>
            <ac:picMk id="8" creationId="{F9136463-0D93-C07E-CDA4-944E8A8E4D48}"/>
          </ac:picMkLst>
        </pc:picChg>
        <pc:picChg chg="add del mod">
          <ac:chgData name="Nico Cosereanu" userId="a9a8faa9-af4a-42b6-8e6d-1775b07feb3e" providerId="ADAL" clId="{797B42BB-D4A6-4AE3-80D1-162C08EDEC24}" dt="2023-03-07T02:05:19.208" v="1911" actId="478"/>
          <ac:picMkLst>
            <pc:docMk/>
            <pc:sldMk cId="4225039517" sldId="269"/>
            <ac:picMk id="9" creationId="{12CF0BC0-71D2-279A-7F8F-B6327F1B1B6B}"/>
          </ac:picMkLst>
        </pc:picChg>
        <pc:picChg chg="del">
          <ac:chgData name="Nico Cosereanu" userId="a9a8faa9-af4a-42b6-8e6d-1775b07feb3e" providerId="ADAL" clId="{797B42BB-D4A6-4AE3-80D1-162C08EDEC24}" dt="2023-03-06T22:19:03.956" v="758" actId="478"/>
          <ac:picMkLst>
            <pc:docMk/>
            <pc:sldMk cId="4225039517" sldId="269"/>
            <ac:picMk id="10" creationId="{467A4874-8434-F856-2D8F-A34C52420E90}"/>
          </ac:picMkLst>
        </pc:picChg>
        <pc:picChg chg="add del mod ord">
          <ac:chgData name="Nico Cosereanu" userId="a9a8faa9-af4a-42b6-8e6d-1775b07feb3e" providerId="ADAL" clId="{797B42BB-D4A6-4AE3-80D1-162C08EDEC24}" dt="2023-03-06T22:19:51.462" v="771" actId="22"/>
          <ac:picMkLst>
            <pc:docMk/>
            <pc:sldMk cId="4225039517" sldId="269"/>
            <ac:picMk id="11" creationId="{0DF1F29B-0AD4-FEE2-231C-0EB94F12E2FF}"/>
          </ac:picMkLst>
        </pc:picChg>
        <pc:picChg chg="add mod">
          <ac:chgData name="Nico Cosereanu" userId="a9a8faa9-af4a-42b6-8e6d-1775b07feb3e" providerId="ADAL" clId="{797B42BB-D4A6-4AE3-80D1-162C08EDEC24}" dt="2023-03-07T03:32:04.683" v="2734" actId="1076"/>
          <ac:picMkLst>
            <pc:docMk/>
            <pc:sldMk cId="4225039517" sldId="269"/>
            <ac:picMk id="11" creationId="{A7A9195E-D11C-6338-7C18-6E5A62D2CAAE}"/>
          </ac:picMkLst>
        </pc:picChg>
        <pc:picChg chg="del">
          <ac:chgData name="Nico Cosereanu" userId="a9a8faa9-af4a-42b6-8e6d-1775b07feb3e" providerId="ADAL" clId="{797B42BB-D4A6-4AE3-80D1-162C08EDEC24}" dt="2023-03-06T22:19:10.050" v="759" actId="478"/>
          <ac:picMkLst>
            <pc:docMk/>
            <pc:sldMk cId="4225039517" sldId="269"/>
            <ac:picMk id="12" creationId="{74D40468-C95A-E98B-0A3D-48F557AF6424}"/>
          </ac:picMkLst>
        </pc:picChg>
        <pc:picChg chg="add del mod">
          <ac:chgData name="Nico Cosereanu" userId="a9a8faa9-af4a-42b6-8e6d-1775b07feb3e" providerId="ADAL" clId="{797B42BB-D4A6-4AE3-80D1-162C08EDEC24}" dt="2023-03-07T01:26:31.127" v="1756" actId="478"/>
          <ac:picMkLst>
            <pc:docMk/>
            <pc:sldMk cId="4225039517" sldId="269"/>
            <ac:picMk id="15" creationId="{E3BEBC77-B2D6-B90C-C6DF-E9B06B84CDF4}"/>
          </ac:picMkLst>
        </pc:picChg>
        <pc:picChg chg="del">
          <ac:chgData name="Nico Cosereanu" userId="a9a8faa9-af4a-42b6-8e6d-1775b07feb3e" providerId="ADAL" clId="{797B42BB-D4A6-4AE3-80D1-162C08EDEC24}" dt="2023-03-06T22:19:44.289" v="767" actId="478"/>
          <ac:picMkLst>
            <pc:docMk/>
            <pc:sldMk cId="4225039517" sldId="269"/>
            <ac:picMk id="16" creationId="{64EE8F97-D049-66A6-D273-9AD8FDA8ECFB}"/>
          </ac:picMkLst>
        </pc:picChg>
        <pc:picChg chg="add del">
          <ac:chgData name="Nico Cosereanu" userId="a9a8faa9-af4a-42b6-8e6d-1775b07feb3e" providerId="ADAL" clId="{797B42BB-D4A6-4AE3-80D1-162C08EDEC24}" dt="2023-03-06T22:32:15.732" v="901" actId="478"/>
          <ac:picMkLst>
            <pc:docMk/>
            <pc:sldMk cId="4225039517" sldId="269"/>
            <ac:picMk id="18" creationId="{08217C6A-AA26-A968-B1C1-D5D2F34CA99B}"/>
          </ac:picMkLst>
        </pc:picChg>
        <pc:picChg chg="del">
          <ac:chgData name="Nico Cosereanu" userId="a9a8faa9-af4a-42b6-8e6d-1775b07feb3e" providerId="ADAL" clId="{797B42BB-D4A6-4AE3-80D1-162C08EDEC24}" dt="2023-03-06T22:19:45.927" v="769" actId="478"/>
          <ac:picMkLst>
            <pc:docMk/>
            <pc:sldMk cId="4225039517" sldId="269"/>
            <ac:picMk id="20" creationId="{D5DFE246-1CAD-7B1E-9F19-28F8C8EA901D}"/>
          </ac:picMkLst>
        </pc:picChg>
        <pc:picChg chg="del">
          <ac:chgData name="Nico Cosereanu" userId="a9a8faa9-af4a-42b6-8e6d-1775b07feb3e" providerId="ADAL" clId="{797B42BB-D4A6-4AE3-80D1-162C08EDEC24}" dt="2023-03-06T22:19:45.292" v="768" actId="478"/>
          <ac:picMkLst>
            <pc:docMk/>
            <pc:sldMk cId="4225039517" sldId="269"/>
            <ac:picMk id="22" creationId="{BC38F15D-4900-4881-6168-7198676AEF16}"/>
          </ac:picMkLst>
        </pc:picChg>
        <pc:picChg chg="del">
          <ac:chgData name="Nico Cosereanu" userId="a9a8faa9-af4a-42b6-8e6d-1775b07feb3e" providerId="ADAL" clId="{797B42BB-D4A6-4AE3-80D1-162C08EDEC24}" dt="2023-03-06T22:19:20.686" v="761" actId="478"/>
          <ac:picMkLst>
            <pc:docMk/>
            <pc:sldMk cId="4225039517" sldId="269"/>
            <ac:picMk id="24" creationId="{D16C81A6-78E9-7A9E-72A1-E650AAE3DE1E}"/>
          </ac:picMkLst>
        </pc:picChg>
        <pc:picChg chg="del">
          <ac:chgData name="Nico Cosereanu" userId="a9a8faa9-af4a-42b6-8e6d-1775b07feb3e" providerId="ADAL" clId="{797B42BB-D4A6-4AE3-80D1-162C08EDEC24}" dt="2023-03-06T22:19:24.508" v="763" actId="478"/>
          <ac:picMkLst>
            <pc:docMk/>
            <pc:sldMk cId="4225039517" sldId="269"/>
            <ac:picMk id="26" creationId="{DCD8FB78-4EF1-F4E4-0EC8-01FB4970C2AA}"/>
          </ac:picMkLst>
        </pc:picChg>
      </pc:sldChg>
      <pc:sldChg chg="addSp delSp modSp add mod">
        <pc:chgData name="Nico Cosereanu" userId="a9a8faa9-af4a-42b6-8e6d-1775b07feb3e" providerId="ADAL" clId="{797B42BB-D4A6-4AE3-80D1-162C08EDEC24}" dt="2023-03-06T22:25:04.331" v="842" actId="478"/>
        <pc:sldMkLst>
          <pc:docMk/>
          <pc:sldMk cId="786286414" sldId="270"/>
        </pc:sldMkLst>
        <pc:spChg chg="mod">
          <ac:chgData name="Nico Cosereanu" userId="a9a8faa9-af4a-42b6-8e6d-1775b07feb3e" providerId="ADAL" clId="{797B42BB-D4A6-4AE3-80D1-162C08EDEC24}" dt="2023-03-06T22:22:06.277" v="805" actId="20577"/>
          <ac:spMkLst>
            <pc:docMk/>
            <pc:sldMk cId="786286414" sldId="270"/>
            <ac:spMk id="2" creationId="{00000000-0000-0000-0000-000000000000}"/>
          </ac:spMkLst>
        </pc:spChg>
        <pc:picChg chg="add mod">
          <ac:chgData name="Nico Cosereanu" userId="a9a8faa9-af4a-42b6-8e6d-1775b07feb3e" providerId="ADAL" clId="{797B42BB-D4A6-4AE3-80D1-162C08EDEC24}" dt="2023-03-06T22:23:14.285" v="814" actId="1076"/>
          <ac:picMkLst>
            <pc:docMk/>
            <pc:sldMk cId="786286414" sldId="270"/>
            <ac:picMk id="7" creationId="{1D2ADFBD-4B61-1213-A5BE-B9A80C0D0986}"/>
          </ac:picMkLst>
        </pc:picChg>
        <pc:picChg chg="del">
          <ac:chgData name="Nico Cosereanu" userId="a9a8faa9-af4a-42b6-8e6d-1775b07feb3e" providerId="ADAL" clId="{797B42BB-D4A6-4AE3-80D1-162C08EDEC24}" dt="2023-03-06T22:22:15.311" v="807" actId="478"/>
          <ac:picMkLst>
            <pc:docMk/>
            <pc:sldMk cId="786286414" sldId="270"/>
            <ac:picMk id="8" creationId="{F9136463-0D93-C07E-CDA4-944E8A8E4D48}"/>
          </ac:picMkLst>
        </pc:picChg>
        <pc:picChg chg="add mod">
          <ac:chgData name="Nico Cosereanu" userId="a9a8faa9-af4a-42b6-8e6d-1775b07feb3e" providerId="ADAL" clId="{797B42BB-D4A6-4AE3-80D1-162C08EDEC24}" dt="2023-03-06T22:23:15.974" v="815" actId="1076"/>
          <ac:picMkLst>
            <pc:docMk/>
            <pc:sldMk cId="786286414" sldId="270"/>
            <ac:picMk id="10" creationId="{C28D58AC-F8DB-2D82-BE94-F622DA8180E4}"/>
          </ac:picMkLst>
        </pc:picChg>
        <pc:picChg chg="add del">
          <ac:chgData name="Nico Cosereanu" userId="a9a8faa9-af4a-42b6-8e6d-1775b07feb3e" providerId="ADAL" clId="{797B42BB-D4A6-4AE3-80D1-162C08EDEC24}" dt="2023-03-06T22:25:04.331" v="842" actId="478"/>
          <ac:picMkLst>
            <pc:docMk/>
            <pc:sldMk cId="786286414" sldId="270"/>
            <ac:picMk id="12" creationId="{25BA21B4-E11E-23A8-0592-D814B16169EB}"/>
          </ac:picMkLst>
        </pc:picChg>
        <pc:picChg chg="add del mod">
          <ac:chgData name="Nico Cosereanu" userId="a9a8faa9-af4a-42b6-8e6d-1775b07feb3e" providerId="ADAL" clId="{797B42BB-D4A6-4AE3-80D1-162C08EDEC24}" dt="2023-03-06T22:24:07.176" v="818" actId="478"/>
          <ac:picMkLst>
            <pc:docMk/>
            <pc:sldMk cId="786286414" sldId="270"/>
            <ac:picMk id="14" creationId="{60D42537-E484-0876-56C3-6E40F15489D5}"/>
          </ac:picMkLst>
        </pc:picChg>
        <pc:picChg chg="del">
          <ac:chgData name="Nico Cosereanu" userId="a9a8faa9-af4a-42b6-8e6d-1775b07feb3e" providerId="ADAL" clId="{797B42BB-D4A6-4AE3-80D1-162C08EDEC24}" dt="2023-03-06T22:22:18.283" v="808" actId="478"/>
          <ac:picMkLst>
            <pc:docMk/>
            <pc:sldMk cId="786286414" sldId="270"/>
            <ac:picMk id="15" creationId="{E3BEBC77-B2D6-B90C-C6DF-E9B06B84CDF4}"/>
          </ac:picMkLst>
        </pc:picChg>
        <pc:picChg chg="mod">
          <ac:chgData name="Nico Cosereanu" userId="a9a8faa9-af4a-42b6-8e6d-1775b07feb3e" providerId="ADAL" clId="{797B42BB-D4A6-4AE3-80D1-162C08EDEC24}" dt="2023-03-06T22:22:14.209" v="806" actId="1076"/>
          <ac:picMkLst>
            <pc:docMk/>
            <pc:sldMk cId="786286414" sldId="270"/>
            <ac:picMk id="18" creationId="{08217C6A-AA26-A968-B1C1-D5D2F34CA99B}"/>
          </ac:picMkLst>
        </pc:picChg>
      </pc:sldChg>
      <pc:sldChg chg="addSp delSp modSp add mod">
        <pc:chgData name="Nico Cosereanu" userId="a9a8faa9-af4a-42b6-8e6d-1775b07feb3e" providerId="ADAL" clId="{797B42BB-D4A6-4AE3-80D1-162C08EDEC24}" dt="2023-03-06T22:24:49.213" v="841" actId="1076"/>
        <pc:sldMkLst>
          <pc:docMk/>
          <pc:sldMk cId="1129197448" sldId="271"/>
        </pc:sldMkLst>
        <pc:spChg chg="mod">
          <ac:chgData name="Nico Cosereanu" userId="a9a8faa9-af4a-42b6-8e6d-1775b07feb3e" providerId="ADAL" clId="{797B42BB-D4A6-4AE3-80D1-162C08EDEC24}" dt="2023-03-06T22:24:20.317" v="833" actId="20577"/>
          <ac:spMkLst>
            <pc:docMk/>
            <pc:sldMk cId="1129197448" sldId="271"/>
            <ac:spMk id="2" creationId="{00000000-0000-0000-0000-000000000000}"/>
          </ac:spMkLst>
        </pc:spChg>
        <pc:picChg chg="del">
          <ac:chgData name="Nico Cosereanu" userId="a9a8faa9-af4a-42b6-8e6d-1775b07feb3e" providerId="ADAL" clId="{797B42BB-D4A6-4AE3-80D1-162C08EDEC24}" dt="2023-03-06T22:24:27.573" v="837" actId="478"/>
          <ac:picMkLst>
            <pc:docMk/>
            <pc:sldMk cId="1129197448" sldId="271"/>
            <ac:picMk id="7" creationId="{1D2ADFBD-4B61-1213-A5BE-B9A80C0D0986}"/>
          </ac:picMkLst>
        </pc:picChg>
        <pc:picChg chg="add mod">
          <ac:chgData name="Nico Cosereanu" userId="a9a8faa9-af4a-42b6-8e6d-1775b07feb3e" providerId="ADAL" clId="{797B42BB-D4A6-4AE3-80D1-162C08EDEC24}" dt="2023-03-06T22:24:49.213" v="841" actId="1076"/>
          <ac:picMkLst>
            <pc:docMk/>
            <pc:sldMk cId="1129197448" sldId="271"/>
            <ac:picMk id="8" creationId="{0D5AED98-0B4A-CC68-9418-D7DB6E45BCE8}"/>
          </ac:picMkLst>
        </pc:picChg>
        <pc:picChg chg="del">
          <ac:chgData name="Nico Cosereanu" userId="a9a8faa9-af4a-42b6-8e6d-1775b07feb3e" providerId="ADAL" clId="{797B42BB-D4A6-4AE3-80D1-162C08EDEC24}" dt="2023-03-06T22:24:26.857" v="836" actId="478"/>
          <ac:picMkLst>
            <pc:docMk/>
            <pc:sldMk cId="1129197448" sldId="271"/>
            <ac:picMk id="10" creationId="{C28D58AC-F8DB-2D82-BE94-F622DA8180E4}"/>
          </ac:picMkLst>
        </pc:picChg>
        <pc:picChg chg="mod">
          <ac:chgData name="Nico Cosereanu" userId="a9a8faa9-af4a-42b6-8e6d-1775b07feb3e" providerId="ADAL" clId="{797B42BB-D4A6-4AE3-80D1-162C08EDEC24}" dt="2023-03-06T22:24:25.469" v="835" actId="1076"/>
          <ac:picMkLst>
            <pc:docMk/>
            <pc:sldMk cId="1129197448" sldId="271"/>
            <ac:picMk id="12" creationId="{25BA21B4-E11E-23A8-0592-D814B16169EB}"/>
          </ac:picMkLst>
        </pc:picChg>
        <pc:picChg chg="del">
          <ac:chgData name="Nico Cosereanu" userId="a9a8faa9-af4a-42b6-8e6d-1775b07feb3e" providerId="ADAL" clId="{797B42BB-D4A6-4AE3-80D1-162C08EDEC24}" dt="2023-03-06T22:24:23.618" v="834" actId="478"/>
          <ac:picMkLst>
            <pc:docMk/>
            <pc:sldMk cId="1129197448" sldId="271"/>
            <ac:picMk id="18" creationId="{08217C6A-AA26-A968-B1C1-D5D2F34CA99B}"/>
          </ac:picMkLst>
        </pc:picChg>
      </pc:sldChg>
      <pc:sldChg chg="addSp delSp modSp add mod">
        <pc:chgData name="Nico Cosereanu" userId="a9a8faa9-af4a-42b6-8e6d-1775b07feb3e" providerId="ADAL" clId="{797B42BB-D4A6-4AE3-80D1-162C08EDEC24}" dt="2023-03-07T02:07:19.974" v="1926"/>
        <pc:sldMkLst>
          <pc:docMk/>
          <pc:sldMk cId="1527537977" sldId="272"/>
        </pc:sldMkLst>
        <pc:spChg chg="mod">
          <ac:chgData name="Nico Cosereanu" userId="a9a8faa9-af4a-42b6-8e6d-1775b07feb3e" providerId="ADAL" clId="{797B42BB-D4A6-4AE3-80D1-162C08EDEC24}" dt="2023-03-06T22:25:21.610" v="846" actId="20577"/>
          <ac:spMkLst>
            <pc:docMk/>
            <pc:sldMk cId="1527537977" sldId="272"/>
            <ac:spMk id="2" creationId="{00000000-0000-0000-0000-000000000000}"/>
          </ac:spMkLst>
        </pc:spChg>
        <pc:spChg chg="mod">
          <ac:chgData name="Nico Cosereanu" userId="a9a8faa9-af4a-42b6-8e6d-1775b07feb3e" providerId="ADAL" clId="{797B42BB-D4A6-4AE3-80D1-162C08EDEC24}" dt="2023-03-07T02:07:11.174" v="1925"/>
          <ac:spMkLst>
            <pc:docMk/>
            <pc:sldMk cId="1527537977" sldId="272"/>
            <ac:spMk id="6" creationId="{9A52609C-44A8-B6FD-6B30-B337C2EB116A}"/>
          </ac:spMkLst>
        </pc:spChg>
        <pc:spChg chg="mod">
          <ac:chgData name="Nico Cosereanu" userId="a9a8faa9-af4a-42b6-8e6d-1775b07feb3e" providerId="ADAL" clId="{797B42BB-D4A6-4AE3-80D1-162C08EDEC24}" dt="2023-03-07T02:07:19.974" v="1926"/>
          <ac:spMkLst>
            <pc:docMk/>
            <pc:sldMk cId="1527537977" sldId="272"/>
            <ac:spMk id="13" creationId="{279A9EE3-1CF5-1E64-EFC5-3ECD84A99A27}"/>
          </ac:spMkLst>
        </pc:spChg>
        <pc:picChg chg="add mod">
          <ac:chgData name="Nico Cosereanu" userId="a9a8faa9-af4a-42b6-8e6d-1775b07feb3e" providerId="ADAL" clId="{797B42BB-D4A6-4AE3-80D1-162C08EDEC24}" dt="2023-03-06T22:26:51.845" v="858" actId="1076"/>
          <ac:picMkLst>
            <pc:docMk/>
            <pc:sldMk cId="1527537977" sldId="272"/>
            <ac:picMk id="7" creationId="{FA5B0CF3-1FA7-0A39-65D4-916FE97DDE49}"/>
          </ac:picMkLst>
        </pc:picChg>
        <pc:picChg chg="del">
          <ac:chgData name="Nico Cosereanu" userId="a9a8faa9-af4a-42b6-8e6d-1775b07feb3e" providerId="ADAL" clId="{797B42BB-D4A6-4AE3-80D1-162C08EDEC24}" dt="2023-03-06T22:27:21.652" v="859" actId="478"/>
          <ac:picMkLst>
            <pc:docMk/>
            <pc:sldMk cId="1527537977" sldId="272"/>
            <ac:picMk id="8" creationId="{0D5AED98-0B4A-CC68-9418-D7DB6E45BCE8}"/>
          </ac:picMkLst>
        </pc:picChg>
        <pc:picChg chg="add mod">
          <ac:chgData name="Nico Cosereanu" userId="a9a8faa9-af4a-42b6-8e6d-1775b07feb3e" providerId="ADAL" clId="{797B42BB-D4A6-4AE3-80D1-162C08EDEC24}" dt="2023-03-07T02:06:33.500" v="1922" actId="1076"/>
          <ac:picMkLst>
            <pc:docMk/>
            <pc:sldMk cId="1527537977" sldId="272"/>
            <ac:picMk id="8" creationId="{F0FBBF47-7F8F-7447-D3B0-54956FC0F0B7}"/>
          </ac:picMkLst>
        </pc:picChg>
        <pc:picChg chg="add del mod">
          <ac:chgData name="Nico Cosereanu" userId="a9a8faa9-af4a-42b6-8e6d-1775b07feb3e" providerId="ADAL" clId="{797B42BB-D4A6-4AE3-80D1-162C08EDEC24}" dt="2023-03-07T02:06:38.362" v="1923" actId="478"/>
          <ac:picMkLst>
            <pc:docMk/>
            <pc:sldMk cId="1527537977" sldId="272"/>
            <ac:picMk id="10" creationId="{4975732F-6FBA-3B1C-63C3-7926B3AA8DB4}"/>
          </ac:picMkLst>
        </pc:picChg>
        <pc:picChg chg="del">
          <ac:chgData name="Nico Cosereanu" userId="a9a8faa9-af4a-42b6-8e6d-1775b07feb3e" providerId="ADAL" clId="{797B42BB-D4A6-4AE3-80D1-162C08EDEC24}" dt="2023-03-06T22:25:59.886" v="847" actId="478"/>
          <ac:picMkLst>
            <pc:docMk/>
            <pc:sldMk cId="1527537977" sldId="272"/>
            <ac:picMk id="12" creationId="{25BA21B4-E11E-23A8-0592-D814B16169EB}"/>
          </ac:picMkLst>
        </pc:picChg>
        <pc:picChg chg="add mod">
          <ac:chgData name="Nico Cosereanu" userId="a9a8faa9-af4a-42b6-8e6d-1775b07feb3e" providerId="ADAL" clId="{797B42BB-D4A6-4AE3-80D1-162C08EDEC24}" dt="2023-03-06T22:26:50.612" v="857" actId="1076"/>
          <ac:picMkLst>
            <pc:docMk/>
            <pc:sldMk cId="1527537977" sldId="272"/>
            <ac:picMk id="14" creationId="{77DE5127-3C32-7F13-8DB3-0DE8472F1D4B}"/>
          </ac:picMkLst>
        </pc:picChg>
        <pc:picChg chg="add mod">
          <ac:chgData name="Nico Cosereanu" userId="a9a8faa9-af4a-42b6-8e6d-1775b07feb3e" providerId="ADAL" clId="{797B42BB-D4A6-4AE3-80D1-162C08EDEC24}" dt="2023-03-07T02:06:46.135" v="1924" actId="1076"/>
          <ac:picMkLst>
            <pc:docMk/>
            <pc:sldMk cId="1527537977" sldId="272"/>
            <ac:picMk id="16" creationId="{DC06BC42-CF56-78E7-A279-019FCF56E729}"/>
          </ac:picMkLst>
        </pc:picChg>
        <pc:picChg chg="add del mod">
          <ac:chgData name="Nico Cosereanu" userId="a9a8faa9-af4a-42b6-8e6d-1775b07feb3e" providerId="ADAL" clId="{797B42BB-D4A6-4AE3-80D1-162C08EDEC24}" dt="2023-03-07T02:06:26.189" v="1920" actId="478"/>
          <ac:picMkLst>
            <pc:docMk/>
            <pc:sldMk cId="1527537977" sldId="272"/>
            <ac:picMk id="18" creationId="{63A01E3E-356B-5E3B-C667-2E55F1FCDAFB}"/>
          </ac:picMkLst>
        </pc:picChg>
      </pc:sldChg>
      <pc:sldChg chg="addSp modSp add mod ord modClrScheme chgLayout modNotesTx">
        <pc:chgData name="Nico Cosereanu" userId="a9a8faa9-af4a-42b6-8e6d-1775b07feb3e" providerId="ADAL" clId="{797B42BB-D4A6-4AE3-80D1-162C08EDEC24}" dt="2023-03-07T03:31:38.880" v="2733" actId="27636"/>
        <pc:sldMkLst>
          <pc:docMk/>
          <pc:sldMk cId="1828719088" sldId="273"/>
        </pc:sldMkLst>
        <pc:spChg chg="mod">
          <ac:chgData name="Nico Cosereanu" userId="a9a8faa9-af4a-42b6-8e6d-1775b07feb3e" providerId="ADAL" clId="{797B42BB-D4A6-4AE3-80D1-162C08EDEC24}" dt="2023-03-07T03:31:20.933" v="2728" actId="1076"/>
          <ac:spMkLst>
            <pc:docMk/>
            <pc:sldMk cId="1828719088" sldId="273"/>
            <ac:spMk id="2" creationId="{00000000-0000-0000-0000-000000000000}"/>
          </ac:spMkLst>
        </pc:spChg>
        <pc:spChg chg="mod">
          <ac:chgData name="Nico Cosereanu" userId="a9a8faa9-af4a-42b6-8e6d-1775b07feb3e" providerId="ADAL" clId="{797B42BB-D4A6-4AE3-80D1-162C08EDEC24}" dt="2023-03-07T03:31:38.880" v="2733" actId="27636"/>
          <ac:spMkLst>
            <pc:docMk/>
            <pc:sldMk cId="1828719088" sldId="273"/>
            <ac:spMk id="3" creationId="{4FFF5CA2-0C32-E79A-B16A-3FDE7E043B18}"/>
          </ac:spMkLst>
        </pc:spChg>
        <pc:picChg chg="add mod ord">
          <ac:chgData name="Nico Cosereanu" userId="a9a8faa9-af4a-42b6-8e6d-1775b07feb3e" providerId="ADAL" clId="{797B42BB-D4A6-4AE3-80D1-162C08EDEC24}" dt="2023-03-07T03:31:15.825" v="2727" actId="26606"/>
          <ac:picMkLst>
            <pc:docMk/>
            <pc:sldMk cId="1828719088" sldId="273"/>
            <ac:picMk id="5" creationId="{A1E8DD13-EC2A-B3AA-3346-F124E61806F5}"/>
          </ac:picMkLst>
        </pc:pic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1"/>
    <c:plotArea>
      <c:layout/>
      <c:barChart>
        <c:barDir val="col"/>
        <c:grouping val="clustered"/>
        <c:varyColors val="0"/>
        <c:ser>
          <c:idx val="0"/>
          <c:order val="0"/>
          <c:tx>
            <c:strRef>
              <c:f>Sheet1!$B$1</c:f>
              <c:strCache>
                <c:ptCount val="1"/>
                <c:pt idx="0">
                  <c:v>Training Acc</c:v>
                </c:pt>
              </c:strCache>
            </c:strRef>
          </c:tx>
          <c:spPr>
            <a:solidFill>
              <a:schemeClr val="accent1">
                <a:shade val="76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Random Forest</c:v>
                </c:pt>
                <c:pt idx="1">
                  <c:v>SVM</c:v>
                </c:pt>
                <c:pt idx="2">
                  <c:v>Logistical Regression</c:v>
                </c:pt>
                <c:pt idx="3">
                  <c:v>Neural Network</c:v>
                </c:pt>
                <c:pt idx="4">
                  <c:v>KNN</c:v>
                </c:pt>
              </c:strCache>
            </c:strRef>
          </c:cat>
          <c:val>
            <c:numRef>
              <c:f>Sheet1!$B$2:$B$6</c:f>
              <c:numCache>
                <c:formatCode>General</c:formatCode>
                <c:ptCount val="5"/>
                <c:pt idx="0">
                  <c:v>0.86</c:v>
                </c:pt>
                <c:pt idx="1">
                  <c:v>0.82</c:v>
                </c:pt>
                <c:pt idx="2">
                  <c:v>0.86</c:v>
                </c:pt>
                <c:pt idx="3">
                  <c:v>0.87</c:v>
                </c:pt>
                <c:pt idx="4">
                  <c:v>0.87</c:v>
                </c:pt>
              </c:numCache>
            </c:numRef>
          </c:val>
          <c:extLst>
            <c:ext xmlns:c16="http://schemas.microsoft.com/office/drawing/2014/chart" uri="{C3380CC4-5D6E-409C-BE32-E72D297353CC}">
              <c16:uniqueId val="{00000000-9B8B-4F8D-B9E5-577AD71E0C6A}"/>
            </c:ext>
          </c:extLst>
        </c:ser>
        <c:ser>
          <c:idx val="1"/>
          <c:order val="1"/>
          <c:tx>
            <c:strRef>
              <c:f>Sheet1!$C$1</c:f>
              <c:strCache>
                <c:ptCount val="1"/>
                <c:pt idx="0">
                  <c:v>Prediction Acc</c:v>
                </c:pt>
              </c:strCache>
            </c:strRef>
          </c:tx>
          <c:spPr>
            <a:solidFill>
              <a:schemeClr val="accent1">
                <a:tint val="77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Random Forest</c:v>
                </c:pt>
                <c:pt idx="1">
                  <c:v>SVM</c:v>
                </c:pt>
                <c:pt idx="2">
                  <c:v>Logistical Regression</c:v>
                </c:pt>
                <c:pt idx="3">
                  <c:v>Neural Network</c:v>
                </c:pt>
                <c:pt idx="4">
                  <c:v>KNN</c:v>
                </c:pt>
              </c:strCache>
            </c:strRef>
          </c:cat>
          <c:val>
            <c:numRef>
              <c:f>Sheet1!$C$2:$C$6</c:f>
              <c:numCache>
                <c:formatCode>General</c:formatCode>
                <c:ptCount val="5"/>
                <c:pt idx="0">
                  <c:v>0.89</c:v>
                </c:pt>
                <c:pt idx="1">
                  <c:v>0.79</c:v>
                </c:pt>
                <c:pt idx="2">
                  <c:v>0.88</c:v>
                </c:pt>
                <c:pt idx="3">
                  <c:v>0.87</c:v>
                </c:pt>
                <c:pt idx="4">
                  <c:v>0.88</c:v>
                </c:pt>
              </c:numCache>
            </c:numRef>
          </c:val>
          <c:extLst>
            <c:ext xmlns:c16="http://schemas.microsoft.com/office/drawing/2014/chart" uri="{C3380CC4-5D6E-409C-BE32-E72D297353CC}">
              <c16:uniqueId val="{00000001-9B8B-4F8D-B9E5-577AD71E0C6A}"/>
            </c:ext>
          </c:extLst>
        </c:ser>
        <c:dLbls>
          <c:showLegendKey val="0"/>
          <c:showVal val="1"/>
          <c:showCatName val="0"/>
          <c:showSerName val="0"/>
          <c:showPercent val="0"/>
          <c:showBubbleSize val="0"/>
        </c:dLbls>
        <c:gapWidth val="150"/>
        <c:overlap val="-25"/>
        <c:axId val="213527800"/>
        <c:axId val="218219840"/>
      </c:barChart>
      <c:catAx>
        <c:axId val="21352780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18219840"/>
        <c:crosses val="autoZero"/>
        <c:auto val="1"/>
        <c:lblAlgn val="ctr"/>
        <c:lblOffset val="100"/>
        <c:noMultiLvlLbl val="0"/>
      </c:catAx>
      <c:valAx>
        <c:axId val="218219840"/>
        <c:scaling>
          <c:orientation val="minMax"/>
        </c:scaling>
        <c:delete val="1"/>
        <c:axPos val="l"/>
        <c:numFmt formatCode="General" sourceLinked="1"/>
        <c:majorTickMark val="none"/>
        <c:minorTickMark val="none"/>
        <c:tickLblPos val="nextTo"/>
        <c:crossAx val="213527800"/>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withinLinear" id="14">
  <a:schemeClr val="accent1"/>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1DF2E34-767F-4F7A-9C29-A9778056206F}" type="doc">
      <dgm:prSet loTypeId="urn:microsoft.com/office/officeart/2005/8/layout/chevron2" loCatId="process" qsTypeId="urn:microsoft.com/office/officeart/2005/8/quickstyle/simple2" qsCatId="simple" csTypeId="urn:microsoft.com/office/officeart/2005/8/colors/accent3_2" csCatId="accent3" phldr="1"/>
      <dgm:spPr/>
      <dgm:t>
        <a:bodyPr/>
        <a:lstStyle/>
        <a:p>
          <a:endParaRPr lang="en-US"/>
        </a:p>
      </dgm:t>
    </dgm:pt>
    <dgm:pt modelId="{38873786-4A52-4B19-8A39-3047DA096045}">
      <dgm:prSet/>
      <dgm:spPr/>
      <dgm:t>
        <a:bodyPr/>
        <a:lstStyle/>
        <a:p>
          <a:r>
            <a:rPr lang="en-US" dirty="0"/>
            <a:t>API </a:t>
          </a:r>
        </a:p>
        <a:p>
          <a:r>
            <a:rPr lang="en-US" dirty="0"/>
            <a:t>(census.gov)</a:t>
          </a:r>
        </a:p>
      </dgm:t>
    </dgm:pt>
    <dgm:pt modelId="{194AA6D4-FCCB-4F8F-BF1F-E138E6BCFCB5}" type="parTrans" cxnId="{F27DC210-4508-4981-B5DC-02DF059A104D}">
      <dgm:prSet/>
      <dgm:spPr/>
      <dgm:t>
        <a:bodyPr/>
        <a:lstStyle/>
        <a:p>
          <a:endParaRPr lang="en-US"/>
        </a:p>
      </dgm:t>
    </dgm:pt>
    <dgm:pt modelId="{45DAB862-194E-48B4-AA3C-FC965FD1486B}" type="sibTrans" cxnId="{F27DC210-4508-4981-B5DC-02DF059A104D}">
      <dgm:prSet/>
      <dgm:spPr/>
      <dgm:t>
        <a:bodyPr/>
        <a:lstStyle/>
        <a:p>
          <a:endParaRPr lang="en-US"/>
        </a:p>
      </dgm:t>
    </dgm:pt>
    <dgm:pt modelId="{0CFFC97E-902F-458F-B706-5155B11161B6}">
      <dgm:prSet/>
      <dgm:spPr/>
      <dgm:t>
        <a:bodyPr/>
        <a:lstStyle/>
        <a:p>
          <a:r>
            <a:rPr lang="en-US"/>
            <a:t>Demographic information by year, state and county:</a:t>
          </a:r>
        </a:p>
      </dgm:t>
    </dgm:pt>
    <dgm:pt modelId="{89DFD681-89C9-42B8-9439-F569D0BACC02}" type="parTrans" cxnId="{57154BFF-C81F-40BD-8550-7CA6AF5C567E}">
      <dgm:prSet/>
      <dgm:spPr/>
      <dgm:t>
        <a:bodyPr/>
        <a:lstStyle/>
        <a:p>
          <a:endParaRPr lang="en-US"/>
        </a:p>
      </dgm:t>
    </dgm:pt>
    <dgm:pt modelId="{BF34AF5C-3A69-4FD4-854A-FB43D569AA24}" type="sibTrans" cxnId="{57154BFF-C81F-40BD-8550-7CA6AF5C567E}">
      <dgm:prSet/>
      <dgm:spPr/>
      <dgm:t>
        <a:bodyPr/>
        <a:lstStyle/>
        <a:p>
          <a:endParaRPr lang="en-US"/>
        </a:p>
      </dgm:t>
    </dgm:pt>
    <dgm:pt modelId="{92AF0A6E-9DBB-46BF-BFEB-0AA75843945E}">
      <dgm:prSet/>
      <dgm:spPr/>
      <dgm:t>
        <a:bodyPr/>
        <a:lstStyle/>
        <a:p>
          <a:r>
            <a:rPr lang="en-US"/>
            <a:t>Population size</a:t>
          </a:r>
        </a:p>
      </dgm:t>
    </dgm:pt>
    <dgm:pt modelId="{4C6AD9B2-437B-4437-B365-92D1ECBC326B}" type="parTrans" cxnId="{F8536228-5ED1-45AE-BA79-4679B31FE192}">
      <dgm:prSet/>
      <dgm:spPr/>
      <dgm:t>
        <a:bodyPr/>
        <a:lstStyle/>
        <a:p>
          <a:endParaRPr lang="en-US"/>
        </a:p>
      </dgm:t>
    </dgm:pt>
    <dgm:pt modelId="{AEFC1E65-73BC-41C6-AC7D-339FA790CFFF}" type="sibTrans" cxnId="{F8536228-5ED1-45AE-BA79-4679B31FE192}">
      <dgm:prSet/>
      <dgm:spPr/>
      <dgm:t>
        <a:bodyPr/>
        <a:lstStyle/>
        <a:p>
          <a:endParaRPr lang="en-US"/>
        </a:p>
      </dgm:t>
    </dgm:pt>
    <dgm:pt modelId="{6346A377-54C6-4222-BCCE-463610393840}">
      <dgm:prSet/>
      <dgm:spPr/>
      <dgm:t>
        <a:bodyPr/>
        <a:lstStyle/>
        <a:p>
          <a:r>
            <a:rPr lang="en-US" dirty="0"/>
            <a:t>Household income</a:t>
          </a:r>
        </a:p>
      </dgm:t>
    </dgm:pt>
    <dgm:pt modelId="{D7D7A811-6452-4913-936D-7AA2893B18E4}" type="parTrans" cxnId="{1C6AD9A3-DEC1-4C39-986D-D44A95D2260E}">
      <dgm:prSet/>
      <dgm:spPr/>
      <dgm:t>
        <a:bodyPr/>
        <a:lstStyle/>
        <a:p>
          <a:endParaRPr lang="en-US"/>
        </a:p>
      </dgm:t>
    </dgm:pt>
    <dgm:pt modelId="{8B43517A-CE58-4965-8391-D0EB96503394}" type="sibTrans" cxnId="{1C6AD9A3-DEC1-4C39-986D-D44A95D2260E}">
      <dgm:prSet/>
      <dgm:spPr/>
      <dgm:t>
        <a:bodyPr/>
        <a:lstStyle/>
        <a:p>
          <a:endParaRPr lang="en-US"/>
        </a:p>
      </dgm:t>
    </dgm:pt>
    <dgm:pt modelId="{914B2833-6413-49BB-B546-E9F9EA67AAA6}">
      <dgm:prSet/>
      <dgm:spPr/>
      <dgm:t>
        <a:bodyPr/>
        <a:lstStyle/>
        <a:p>
          <a:r>
            <a:rPr lang="en-US" dirty="0"/>
            <a:t>Median Age</a:t>
          </a:r>
        </a:p>
      </dgm:t>
    </dgm:pt>
    <dgm:pt modelId="{1D4E2EED-7110-4FA3-82C2-04AF9F262CC4}" type="parTrans" cxnId="{4AB8F448-D142-4849-8325-C99B773ED38D}">
      <dgm:prSet/>
      <dgm:spPr/>
      <dgm:t>
        <a:bodyPr/>
        <a:lstStyle/>
        <a:p>
          <a:endParaRPr lang="en-US"/>
        </a:p>
      </dgm:t>
    </dgm:pt>
    <dgm:pt modelId="{A51E33C4-CF60-4992-9DBD-A4B862845F21}" type="sibTrans" cxnId="{4AB8F448-D142-4849-8325-C99B773ED38D}">
      <dgm:prSet/>
      <dgm:spPr/>
      <dgm:t>
        <a:bodyPr/>
        <a:lstStyle/>
        <a:p>
          <a:endParaRPr lang="en-US"/>
        </a:p>
      </dgm:t>
    </dgm:pt>
    <dgm:pt modelId="{F3ECA29D-2333-46AD-85D6-E76E7EDD950B}">
      <dgm:prSet/>
      <dgm:spPr/>
      <dgm:t>
        <a:bodyPr/>
        <a:lstStyle/>
        <a:p>
          <a:r>
            <a:rPr lang="en-US"/>
            <a:t>Per Capita Income</a:t>
          </a:r>
        </a:p>
      </dgm:t>
    </dgm:pt>
    <dgm:pt modelId="{B692424F-18DA-42A0-8BD7-10A7F4C21835}" type="parTrans" cxnId="{E0EAA170-9BF6-47A6-AF4D-3311EFCBA951}">
      <dgm:prSet/>
      <dgm:spPr/>
      <dgm:t>
        <a:bodyPr/>
        <a:lstStyle/>
        <a:p>
          <a:endParaRPr lang="en-US"/>
        </a:p>
      </dgm:t>
    </dgm:pt>
    <dgm:pt modelId="{FBB2722E-A199-4992-B0B8-512684AE72C3}" type="sibTrans" cxnId="{E0EAA170-9BF6-47A6-AF4D-3311EFCBA951}">
      <dgm:prSet/>
      <dgm:spPr/>
      <dgm:t>
        <a:bodyPr/>
        <a:lstStyle/>
        <a:p>
          <a:endParaRPr lang="en-US"/>
        </a:p>
      </dgm:t>
    </dgm:pt>
    <dgm:pt modelId="{47CA2BCA-501F-4DD9-9C21-022F7C15BDFE}">
      <dgm:prSet/>
      <dgm:spPr/>
      <dgm:t>
        <a:bodyPr/>
        <a:lstStyle/>
        <a:p>
          <a:r>
            <a:rPr lang="en-US"/>
            <a:t>Poverty Rate</a:t>
          </a:r>
        </a:p>
      </dgm:t>
    </dgm:pt>
    <dgm:pt modelId="{84525ADE-D7E2-4A14-BF37-E600D45EBB3D}" type="parTrans" cxnId="{3EC5C1FA-6BE4-4CDD-BCF4-1ADE2E6A8D27}">
      <dgm:prSet/>
      <dgm:spPr/>
      <dgm:t>
        <a:bodyPr/>
        <a:lstStyle/>
        <a:p>
          <a:endParaRPr lang="en-US"/>
        </a:p>
      </dgm:t>
    </dgm:pt>
    <dgm:pt modelId="{B996E90D-0366-483B-B01C-92636CF19302}" type="sibTrans" cxnId="{3EC5C1FA-6BE4-4CDD-BCF4-1ADE2E6A8D27}">
      <dgm:prSet/>
      <dgm:spPr/>
      <dgm:t>
        <a:bodyPr/>
        <a:lstStyle/>
        <a:p>
          <a:endParaRPr lang="en-US"/>
        </a:p>
      </dgm:t>
    </dgm:pt>
    <dgm:pt modelId="{3ED512C3-D941-41AF-A122-F2D9BF970DAD}">
      <dgm:prSet/>
      <dgm:spPr/>
      <dgm:t>
        <a:bodyPr/>
        <a:lstStyle/>
        <a:p>
          <a:r>
            <a:rPr lang="en-US" dirty="0"/>
            <a:t>Csv file</a:t>
          </a:r>
        </a:p>
      </dgm:t>
    </dgm:pt>
    <dgm:pt modelId="{E525192E-41A1-4C91-AD4A-D28F7238B393}" type="parTrans" cxnId="{BD25BD08-8BBC-4A70-B082-9E509B48FFB0}">
      <dgm:prSet/>
      <dgm:spPr/>
      <dgm:t>
        <a:bodyPr/>
        <a:lstStyle/>
        <a:p>
          <a:endParaRPr lang="en-US"/>
        </a:p>
      </dgm:t>
    </dgm:pt>
    <dgm:pt modelId="{3BF31F0C-8101-47DC-BCC5-70664DF0F808}" type="sibTrans" cxnId="{BD25BD08-8BBC-4A70-B082-9E509B48FFB0}">
      <dgm:prSet/>
      <dgm:spPr/>
      <dgm:t>
        <a:bodyPr/>
        <a:lstStyle/>
        <a:p>
          <a:endParaRPr lang="en-US"/>
        </a:p>
      </dgm:t>
    </dgm:pt>
    <dgm:pt modelId="{3E1F6234-4399-4AA7-8F39-1826975EB087}">
      <dgm:prSet/>
      <dgm:spPr/>
      <dgm:t>
        <a:bodyPr/>
        <a:lstStyle/>
        <a:p>
          <a:r>
            <a:rPr lang="en-US" dirty="0"/>
            <a:t>Election winners by year, state and county</a:t>
          </a:r>
        </a:p>
      </dgm:t>
    </dgm:pt>
    <dgm:pt modelId="{C484FEC3-3F04-4A91-A3A0-6C8C998F2280}" type="parTrans" cxnId="{C9205A9B-4832-47B7-A839-A161F4EDC262}">
      <dgm:prSet/>
      <dgm:spPr/>
      <dgm:t>
        <a:bodyPr/>
        <a:lstStyle/>
        <a:p>
          <a:endParaRPr lang="en-US"/>
        </a:p>
      </dgm:t>
    </dgm:pt>
    <dgm:pt modelId="{6F3F5DE0-65A5-4126-AFA8-FCB50A950D51}" type="sibTrans" cxnId="{C9205A9B-4832-47B7-A839-A161F4EDC262}">
      <dgm:prSet/>
      <dgm:spPr/>
      <dgm:t>
        <a:bodyPr/>
        <a:lstStyle/>
        <a:p>
          <a:endParaRPr lang="en-US"/>
        </a:p>
      </dgm:t>
    </dgm:pt>
    <dgm:pt modelId="{BC903B1B-A473-436C-97FA-43C939DFEE20}">
      <dgm:prSet/>
      <dgm:spPr/>
      <dgm:t>
        <a:bodyPr/>
        <a:lstStyle/>
        <a:p>
          <a:r>
            <a:rPr lang="en-US" dirty="0"/>
            <a:t>Database</a:t>
          </a:r>
        </a:p>
      </dgm:t>
    </dgm:pt>
    <dgm:pt modelId="{817AE5D0-FB53-402C-B994-3C825BE77D8F}" type="parTrans" cxnId="{972FA932-5080-47E5-AA4E-C4F78E62342B}">
      <dgm:prSet/>
      <dgm:spPr/>
      <dgm:t>
        <a:bodyPr/>
        <a:lstStyle/>
        <a:p>
          <a:endParaRPr lang="en-US"/>
        </a:p>
      </dgm:t>
    </dgm:pt>
    <dgm:pt modelId="{E701A4D6-ED04-40C2-84B5-7B4C6CB80D44}" type="sibTrans" cxnId="{972FA932-5080-47E5-AA4E-C4F78E62342B}">
      <dgm:prSet/>
      <dgm:spPr/>
      <dgm:t>
        <a:bodyPr/>
        <a:lstStyle/>
        <a:p>
          <a:endParaRPr lang="en-US"/>
        </a:p>
      </dgm:t>
    </dgm:pt>
    <dgm:pt modelId="{3E665519-D241-4CBA-A652-0ED415475F76}">
      <dgm:prSet/>
      <dgm:spPr/>
      <dgm:t>
        <a:bodyPr/>
        <a:lstStyle/>
        <a:p>
          <a:r>
            <a:rPr lang="en-US" dirty="0"/>
            <a:t>Mongo database</a:t>
          </a:r>
        </a:p>
      </dgm:t>
    </dgm:pt>
    <dgm:pt modelId="{CD0399FE-E2B9-4819-A41F-E79670698937}" type="parTrans" cxnId="{30E4096D-9FC0-4CB5-8DDE-EC92E2D37794}">
      <dgm:prSet/>
      <dgm:spPr/>
      <dgm:t>
        <a:bodyPr/>
        <a:lstStyle/>
        <a:p>
          <a:endParaRPr lang="en-US"/>
        </a:p>
      </dgm:t>
    </dgm:pt>
    <dgm:pt modelId="{82CF8031-E61A-490D-B9BB-4D1EC25814CF}" type="sibTrans" cxnId="{30E4096D-9FC0-4CB5-8DDE-EC92E2D37794}">
      <dgm:prSet/>
      <dgm:spPr/>
      <dgm:t>
        <a:bodyPr/>
        <a:lstStyle/>
        <a:p>
          <a:endParaRPr lang="en-US"/>
        </a:p>
      </dgm:t>
    </dgm:pt>
    <dgm:pt modelId="{EFAB7A22-EE84-42BD-8EF1-49B0F8076350}">
      <dgm:prSet/>
      <dgm:spPr/>
      <dgm:t>
        <a:bodyPr/>
        <a:lstStyle/>
        <a:p>
          <a:r>
            <a:rPr lang="en-US" dirty="0"/>
            <a:t>Over 9k rows and 10 columns</a:t>
          </a:r>
        </a:p>
      </dgm:t>
    </dgm:pt>
    <dgm:pt modelId="{E1583521-A3D8-4446-BF1B-F89B9D66C00E}" type="parTrans" cxnId="{83E362ED-9054-40B0-AEC7-4D39AB8B1F6B}">
      <dgm:prSet/>
      <dgm:spPr/>
      <dgm:t>
        <a:bodyPr/>
        <a:lstStyle/>
        <a:p>
          <a:endParaRPr lang="en-US"/>
        </a:p>
      </dgm:t>
    </dgm:pt>
    <dgm:pt modelId="{81566FFC-DA67-4480-A014-D3FD0AA66332}" type="sibTrans" cxnId="{83E362ED-9054-40B0-AEC7-4D39AB8B1F6B}">
      <dgm:prSet/>
      <dgm:spPr/>
      <dgm:t>
        <a:bodyPr/>
        <a:lstStyle/>
        <a:p>
          <a:endParaRPr lang="en-US"/>
        </a:p>
      </dgm:t>
    </dgm:pt>
    <dgm:pt modelId="{1EDC0CA1-4F2F-4C39-B1E7-1747303259E1}">
      <dgm:prSet/>
      <dgm:spPr/>
      <dgm:t>
        <a:bodyPr/>
        <a:lstStyle/>
        <a:p>
          <a:endParaRPr lang="en-US" dirty="0"/>
        </a:p>
      </dgm:t>
    </dgm:pt>
    <dgm:pt modelId="{97BBCA35-7BB6-4925-A92E-9B7B72D2C35E}" type="parTrans" cxnId="{18580281-DC29-4C5E-A4F7-2BDAF651037C}">
      <dgm:prSet/>
      <dgm:spPr/>
      <dgm:t>
        <a:bodyPr/>
        <a:lstStyle/>
        <a:p>
          <a:endParaRPr lang="en-US"/>
        </a:p>
      </dgm:t>
    </dgm:pt>
    <dgm:pt modelId="{374FDDBA-E7B9-45FE-9539-6F9F92C239A1}" type="sibTrans" cxnId="{18580281-DC29-4C5E-A4F7-2BDAF651037C}">
      <dgm:prSet/>
      <dgm:spPr/>
      <dgm:t>
        <a:bodyPr/>
        <a:lstStyle/>
        <a:p>
          <a:endParaRPr lang="en-US"/>
        </a:p>
      </dgm:t>
    </dgm:pt>
    <dgm:pt modelId="{6C5E67FC-AE87-45A2-B26E-B2DCC288B5B0}" type="pres">
      <dgm:prSet presAssocID="{B1DF2E34-767F-4F7A-9C29-A9778056206F}" presName="linearFlow" presStyleCnt="0">
        <dgm:presLayoutVars>
          <dgm:dir/>
          <dgm:animLvl val="lvl"/>
          <dgm:resizeHandles val="exact"/>
        </dgm:presLayoutVars>
      </dgm:prSet>
      <dgm:spPr/>
    </dgm:pt>
    <dgm:pt modelId="{07B8A7DC-6C08-4FC7-BE2C-E2C534E795CB}" type="pres">
      <dgm:prSet presAssocID="{38873786-4A52-4B19-8A39-3047DA096045}" presName="composite" presStyleCnt="0"/>
      <dgm:spPr/>
    </dgm:pt>
    <dgm:pt modelId="{DA677EF8-949E-40FC-AA25-CB3AE12802AF}" type="pres">
      <dgm:prSet presAssocID="{38873786-4A52-4B19-8A39-3047DA096045}" presName="parentText" presStyleLbl="alignNode1" presStyleIdx="0" presStyleCnt="3">
        <dgm:presLayoutVars>
          <dgm:chMax val="1"/>
          <dgm:bulletEnabled val="1"/>
        </dgm:presLayoutVars>
      </dgm:prSet>
      <dgm:spPr/>
    </dgm:pt>
    <dgm:pt modelId="{A60468B1-82E2-40D5-8F8D-B72FEF38ECB2}" type="pres">
      <dgm:prSet presAssocID="{38873786-4A52-4B19-8A39-3047DA096045}" presName="descendantText" presStyleLbl="alignAcc1" presStyleIdx="0" presStyleCnt="3">
        <dgm:presLayoutVars>
          <dgm:bulletEnabled val="1"/>
        </dgm:presLayoutVars>
      </dgm:prSet>
      <dgm:spPr/>
    </dgm:pt>
    <dgm:pt modelId="{6C80A6E5-AE0F-4C9A-92C1-B78F96EADDD9}" type="pres">
      <dgm:prSet presAssocID="{45DAB862-194E-48B4-AA3C-FC965FD1486B}" presName="sp" presStyleCnt="0"/>
      <dgm:spPr/>
    </dgm:pt>
    <dgm:pt modelId="{2D3857E8-4BA6-44B3-9BFF-3AD26ADA3A15}" type="pres">
      <dgm:prSet presAssocID="{3ED512C3-D941-41AF-A122-F2D9BF970DAD}" presName="composite" presStyleCnt="0"/>
      <dgm:spPr/>
    </dgm:pt>
    <dgm:pt modelId="{49A24037-ED64-4055-84ED-BCEA0136151B}" type="pres">
      <dgm:prSet presAssocID="{3ED512C3-D941-41AF-A122-F2D9BF970DAD}" presName="parentText" presStyleLbl="alignNode1" presStyleIdx="1" presStyleCnt="3">
        <dgm:presLayoutVars>
          <dgm:chMax val="1"/>
          <dgm:bulletEnabled val="1"/>
        </dgm:presLayoutVars>
      </dgm:prSet>
      <dgm:spPr/>
    </dgm:pt>
    <dgm:pt modelId="{6EAF1ACD-8FA9-4CFC-831C-6E59785A4731}" type="pres">
      <dgm:prSet presAssocID="{3ED512C3-D941-41AF-A122-F2D9BF970DAD}" presName="descendantText" presStyleLbl="alignAcc1" presStyleIdx="1" presStyleCnt="3">
        <dgm:presLayoutVars>
          <dgm:bulletEnabled val="1"/>
        </dgm:presLayoutVars>
      </dgm:prSet>
      <dgm:spPr/>
    </dgm:pt>
    <dgm:pt modelId="{EFD15F36-E717-4158-A215-FD000566D2A2}" type="pres">
      <dgm:prSet presAssocID="{3BF31F0C-8101-47DC-BCC5-70664DF0F808}" presName="sp" presStyleCnt="0"/>
      <dgm:spPr/>
    </dgm:pt>
    <dgm:pt modelId="{5EAD26D3-0CEF-4EED-BBA3-E5490ADCC054}" type="pres">
      <dgm:prSet presAssocID="{BC903B1B-A473-436C-97FA-43C939DFEE20}" presName="composite" presStyleCnt="0"/>
      <dgm:spPr/>
    </dgm:pt>
    <dgm:pt modelId="{23A87E87-2A2E-4B3C-97A8-415CDCA9F2DE}" type="pres">
      <dgm:prSet presAssocID="{BC903B1B-A473-436C-97FA-43C939DFEE20}" presName="parentText" presStyleLbl="alignNode1" presStyleIdx="2" presStyleCnt="3">
        <dgm:presLayoutVars>
          <dgm:chMax val="1"/>
          <dgm:bulletEnabled val="1"/>
        </dgm:presLayoutVars>
      </dgm:prSet>
      <dgm:spPr/>
    </dgm:pt>
    <dgm:pt modelId="{F4F02A02-3D98-4B60-9C33-381E0E6B32F2}" type="pres">
      <dgm:prSet presAssocID="{BC903B1B-A473-436C-97FA-43C939DFEE20}" presName="descendantText" presStyleLbl="alignAcc1" presStyleIdx="2" presStyleCnt="3">
        <dgm:presLayoutVars>
          <dgm:bulletEnabled val="1"/>
        </dgm:presLayoutVars>
      </dgm:prSet>
      <dgm:spPr/>
    </dgm:pt>
  </dgm:ptLst>
  <dgm:cxnLst>
    <dgm:cxn modelId="{BD25BD08-8BBC-4A70-B082-9E509B48FFB0}" srcId="{B1DF2E34-767F-4F7A-9C29-A9778056206F}" destId="{3ED512C3-D941-41AF-A122-F2D9BF970DAD}" srcOrd="1" destOrd="0" parTransId="{E525192E-41A1-4C91-AD4A-D28F7238B393}" sibTransId="{3BF31F0C-8101-47DC-BCC5-70664DF0F808}"/>
    <dgm:cxn modelId="{F27DC210-4508-4981-B5DC-02DF059A104D}" srcId="{B1DF2E34-767F-4F7A-9C29-A9778056206F}" destId="{38873786-4A52-4B19-8A39-3047DA096045}" srcOrd="0" destOrd="0" parTransId="{194AA6D4-FCCB-4F8F-BF1F-E138E6BCFCB5}" sibTransId="{45DAB862-194E-48B4-AA3C-FC965FD1486B}"/>
    <dgm:cxn modelId="{60BA9211-D29A-4485-AD1A-C348793930FE}" type="presOf" srcId="{F3ECA29D-2333-46AD-85D6-E76E7EDD950B}" destId="{A60468B1-82E2-40D5-8F8D-B72FEF38ECB2}" srcOrd="0" destOrd="4" presId="urn:microsoft.com/office/officeart/2005/8/layout/chevron2"/>
    <dgm:cxn modelId="{D2F41A18-7D21-4055-9878-8E63BED7115A}" type="presOf" srcId="{0CFFC97E-902F-458F-B706-5155B11161B6}" destId="{A60468B1-82E2-40D5-8F8D-B72FEF38ECB2}" srcOrd="0" destOrd="0" presId="urn:microsoft.com/office/officeart/2005/8/layout/chevron2"/>
    <dgm:cxn modelId="{F8536228-5ED1-45AE-BA79-4679B31FE192}" srcId="{0CFFC97E-902F-458F-B706-5155B11161B6}" destId="{92AF0A6E-9DBB-46BF-BFEB-0AA75843945E}" srcOrd="0" destOrd="0" parTransId="{4C6AD9B2-437B-4437-B365-92D1ECBC326B}" sibTransId="{AEFC1E65-73BC-41C6-AC7D-339FA790CFFF}"/>
    <dgm:cxn modelId="{972FA932-5080-47E5-AA4E-C4F78E62342B}" srcId="{B1DF2E34-767F-4F7A-9C29-A9778056206F}" destId="{BC903B1B-A473-436C-97FA-43C939DFEE20}" srcOrd="2" destOrd="0" parTransId="{817AE5D0-FB53-402C-B994-3C825BE77D8F}" sibTransId="{E701A4D6-ED04-40C2-84B5-7B4C6CB80D44}"/>
    <dgm:cxn modelId="{BF01FD34-E596-46F5-B1F6-ACA0D0766A7F}" type="presOf" srcId="{BC903B1B-A473-436C-97FA-43C939DFEE20}" destId="{23A87E87-2A2E-4B3C-97A8-415CDCA9F2DE}" srcOrd="0" destOrd="0" presId="urn:microsoft.com/office/officeart/2005/8/layout/chevron2"/>
    <dgm:cxn modelId="{69342340-9899-450B-912D-70B597CD97BB}" type="presOf" srcId="{6346A377-54C6-4222-BCCE-463610393840}" destId="{A60468B1-82E2-40D5-8F8D-B72FEF38ECB2}" srcOrd="0" destOrd="2" presId="urn:microsoft.com/office/officeart/2005/8/layout/chevron2"/>
    <dgm:cxn modelId="{A640D165-D04E-4242-9EDF-EC5BC7FFBCBF}" type="presOf" srcId="{92AF0A6E-9DBB-46BF-BFEB-0AA75843945E}" destId="{A60468B1-82E2-40D5-8F8D-B72FEF38ECB2}" srcOrd="0" destOrd="1" presId="urn:microsoft.com/office/officeart/2005/8/layout/chevron2"/>
    <dgm:cxn modelId="{4AB8F448-D142-4849-8325-C99B773ED38D}" srcId="{0CFFC97E-902F-458F-B706-5155B11161B6}" destId="{914B2833-6413-49BB-B546-E9F9EA67AAA6}" srcOrd="2" destOrd="0" parTransId="{1D4E2EED-7110-4FA3-82C2-04AF9F262CC4}" sibTransId="{A51E33C4-CF60-4992-9DBD-A4B862845F21}"/>
    <dgm:cxn modelId="{4F391B4B-2EDF-42F5-9566-5CF365A9C890}" type="presOf" srcId="{EFAB7A22-EE84-42BD-8EF1-49B0F8076350}" destId="{F4F02A02-3D98-4B60-9C33-381E0E6B32F2}" srcOrd="0" destOrd="1" presId="urn:microsoft.com/office/officeart/2005/8/layout/chevron2"/>
    <dgm:cxn modelId="{B8D3684B-CA9E-475F-B9D7-517D445032E9}" type="presOf" srcId="{3E665519-D241-4CBA-A652-0ED415475F76}" destId="{F4F02A02-3D98-4B60-9C33-381E0E6B32F2}" srcOrd="0" destOrd="0" presId="urn:microsoft.com/office/officeart/2005/8/layout/chevron2"/>
    <dgm:cxn modelId="{30E4096D-9FC0-4CB5-8DDE-EC92E2D37794}" srcId="{BC903B1B-A473-436C-97FA-43C939DFEE20}" destId="{3E665519-D241-4CBA-A652-0ED415475F76}" srcOrd="0" destOrd="0" parTransId="{CD0399FE-E2B9-4819-A41F-E79670698937}" sibTransId="{82CF8031-E61A-490D-B9BB-4D1EC25814CF}"/>
    <dgm:cxn modelId="{21AB2C6F-6C9B-4792-914D-DC46002AC574}" type="presOf" srcId="{914B2833-6413-49BB-B546-E9F9EA67AAA6}" destId="{A60468B1-82E2-40D5-8F8D-B72FEF38ECB2}" srcOrd="0" destOrd="3" presId="urn:microsoft.com/office/officeart/2005/8/layout/chevron2"/>
    <dgm:cxn modelId="{E0EAA170-9BF6-47A6-AF4D-3311EFCBA951}" srcId="{0CFFC97E-902F-458F-B706-5155B11161B6}" destId="{F3ECA29D-2333-46AD-85D6-E76E7EDD950B}" srcOrd="3" destOrd="0" parTransId="{B692424F-18DA-42A0-8BD7-10A7F4C21835}" sibTransId="{FBB2722E-A199-4992-B0B8-512684AE72C3}"/>
    <dgm:cxn modelId="{B0EC1C7A-DDC9-4E54-AF21-D9D7EADDA6D5}" type="presOf" srcId="{47CA2BCA-501F-4DD9-9C21-022F7C15BDFE}" destId="{A60468B1-82E2-40D5-8F8D-B72FEF38ECB2}" srcOrd="0" destOrd="5" presId="urn:microsoft.com/office/officeart/2005/8/layout/chevron2"/>
    <dgm:cxn modelId="{18580281-DC29-4C5E-A4F7-2BDAF651037C}" srcId="{BC903B1B-A473-436C-97FA-43C939DFEE20}" destId="{1EDC0CA1-4F2F-4C39-B1E7-1747303259E1}" srcOrd="2" destOrd="0" parTransId="{97BBCA35-7BB6-4925-A92E-9B7B72D2C35E}" sibTransId="{374FDDBA-E7B9-45FE-9539-6F9F92C239A1}"/>
    <dgm:cxn modelId="{AE5F9B99-C9A1-483D-ACD4-B8B7C409BF18}" type="presOf" srcId="{1EDC0CA1-4F2F-4C39-B1E7-1747303259E1}" destId="{F4F02A02-3D98-4B60-9C33-381E0E6B32F2}" srcOrd="0" destOrd="2" presId="urn:microsoft.com/office/officeart/2005/8/layout/chevron2"/>
    <dgm:cxn modelId="{C9205A9B-4832-47B7-A839-A161F4EDC262}" srcId="{3ED512C3-D941-41AF-A122-F2D9BF970DAD}" destId="{3E1F6234-4399-4AA7-8F39-1826975EB087}" srcOrd="0" destOrd="0" parTransId="{C484FEC3-3F04-4A91-A3A0-6C8C998F2280}" sibTransId="{6F3F5DE0-65A5-4126-AFA8-FCB50A950D51}"/>
    <dgm:cxn modelId="{5EAF829E-755E-4297-BCDE-37E702EB0264}" type="presOf" srcId="{38873786-4A52-4B19-8A39-3047DA096045}" destId="{DA677EF8-949E-40FC-AA25-CB3AE12802AF}" srcOrd="0" destOrd="0" presId="urn:microsoft.com/office/officeart/2005/8/layout/chevron2"/>
    <dgm:cxn modelId="{1C6AD9A3-DEC1-4C39-986D-D44A95D2260E}" srcId="{0CFFC97E-902F-458F-B706-5155B11161B6}" destId="{6346A377-54C6-4222-BCCE-463610393840}" srcOrd="1" destOrd="0" parTransId="{D7D7A811-6452-4913-936D-7AA2893B18E4}" sibTransId="{8B43517A-CE58-4965-8391-D0EB96503394}"/>
    <dgm:cxn modelId="{5E96A5C2-2A0C-4FCB-A6CE-F771B6B79ABF}" type="presOf" srcId="{B1DF2E34-767F-4F7A-9C29-A9778056206F}" destId="{6C5E67FC-AE87-45A2-B26E-B2DCC288B5B0}" srcOrd="0" destOrd="0" presId="urn:microsoft.com/office/officeart/2005/8/layout/chevron2"/>
    <dgm:cxn modelId="{83E362ED-9054-40B0-AEC7-4D39AB8B1F6B}" srcId="{BC903B1B-A473-436C-97FA-43C939DFEE20}" destId="{EFAB7A22-EE84-42BD-8EF1-49B0F8076350}" srcOrd="1" destOrd="0" parTransId="{E1583521-A3D8-4446-BF1B-F89B9D66C00E}" sibTransId="{81566FFC-DA67-4480-A014-D3FD0AA66332}"/>
    <dgm:cxn modelId="{35FF97F6-6919-4ED4-A3EF-1DFCE87B8DAD}" type="presOf" srcId="{3ED512C3-D941-41AF-A122-F2D9BF970DAD}" destId="{49A24037-ED64-4055-84ED-BCEA0136151B}" srcOrd="0" destOrd="0" presId="urn:microsoft.com/office/officeart/2005/8/layout/chevron2"/>
    <dgm:cxn modelId="{92D7E1F7-3328-42B3-BE5C-6F594EED4687}" type="presOf" srcId="{3E1F6234-4399-4AA7-8F39-1826975EB087}" destId="{6EAF1ACD-8FA9-4CFC-831C-6E59785A4731}" srcOrd="0" destOrd="0" presId="urn:microsoft.com/office/officeart/2005/8/layout/chevron2"/>
    <dgm:cxn modelId="{3EC5C1FA-6BE4-4CDD-BCF4-1ADE2E6A8D27}" srcId="{0CFFC97E-902F-458F-B706-5155B11161B6}" destId="{47CA2BCA-501F-4DD9-9C21-022F7C15BDFE}" srcOrd="4" destOrd="0" parTransId="{84525ADE-D7E2-4A14-BF37-E600D45EBB3D}" sibTransId="{B996E90D-0366-483B-B01C-92636CF19302}"/>
    <dgm:cxn modelId="{57154BFF-C81F-40BD-8550-7CA6AF5C567E}" srcId="{38873786-4A52-4B19-8A39-3047DA096045}" destId="{0CFFC97E-902F-458F-B706-5155B11161B6}" srcOrd="0" destOrd="0" parTransId="{89DFD681-89C9-42B8-9439-F569D0BACC02}" sibTransId="{BF34AF5C-3A69-4FD4-854A-FB43D569AA24}"/>
    <dgm:cxn modelId="{9B69A06C-E2BA-4A72-9BFE-71AB414412C9}" type="presParOf" srcId="{6C5E67FC-AE87-45A2-B26E-B2DCC288B5B0}" destId="{07B8A7DC-6C08-4FC7-BE2C-E2C534E795CB}" srcOrd="0" destOrd="0" presId="urn:microsoft.com/office/officeart/2005/8/layout/chevron2"/>
    <dgm:cxn modelId="{E1BA9468-EE25-4E79-9FCA-A49A3E79B8E6}" type="presParOf" srcId="{07B8A7DC-6C08-4FC7-BE2C-E2C534E795CB}" destId="{DA677EF8-949E-40FC-AA25-CB3AE12802AF}" srcOrd="0" destOrd="0" presId="urn:microsoft.com/office/officeart/2005/8/layout/chevron2"/>
    <dgm:cxn modelId="{147F0C68-69F1-440F-999A-9A0085DDB2D7}" type="presParOf" srcId="{07B8A7DC-6C08-4FC7-BE2C-E2C534E795CB}" destId="{A60468B1-82E2-40D5-8F8D-B72FEF38ECB2}" srcOrd="1" destOrd="0" presId="urn:microsoft.com/office/officeart/2005/8/layout/chevron2"/>
    <dgm:cxn modelId="{39E6E677-A5BB-4534-83EC-9CDD3F418734}" type="presParOf" srcId="{6C5E67FC-AE87-45A2-B26E-B2DCC288B5B0}" destId="{6C80A6E5-AE0F-4C9A-92C1-B78F96EADDD9}" srcOrd="1" destOrd="0" presId="urn:microsoft.com/office/officeart/2005/8/layout/chevron2"/>
    <dgm:cxn modelId="{DA252833-DF32-4DD5-A8CE-E1C285B0AC1A}" type="presParOf" srcId="{6C5E67FC-AE87-45A2-B26E-B2DCC288B5B0}" destId="{2D3857E8-4BA6-44B3-9BFF-3AD26ADA3A15}" srcOrd="2" destOrd="0" presId="urn:microsoft.com/office/officeart/2005/8/layout/chevron2"/>
    <dgm:cxn modelId="{16F862E6-437B-4AC1-9423-3971145E535A}" type="presParOf" srcId="{2D3857E8-4BA6-44B3-9BFF-3AD26ADA3A15}" destId="{49A24037-ED64-4055-84ED-BCEA0136151B}" srcOrd="0" destOrd="0" presId="urn:microsoft.com/office/officeart/2005/8/layout/chevron2"/>
    <dgm:cxn modelId="{A8161E7E-1B1A-4B72-99E8-5F0424FC0988}" type="presParOf" srcId="{2D3857E8-4BA6-44B3-9BFF-3AD26ADA3A15}" destId="{6EAF1ACD-8FA9-4CFC-831C-6E59785A4731}" srcOrd="1" destOrd="0" presId="urn:microsoft.com/office/officeart/2005/8/layout/chevron2"/>
    <dgm:cxn modelId="{627DDE02-31F2-40EF-96F8-5287751C0774}" type="presParOf" srcId="{6C5E67FC-AE87-45A2-B26E-B2DCC288B5B0}" destId="{EFD15F36-E717-4158-A215-FD000566D2A2}" srcOrd="3" destOrd="0" presId="urn:microsoft.com/office/officeart/2005/8/layout/chevron2"/>
    <dgm:cxn modelId="{8B4BC301-4F82-4E17-B272-642B3C1363EE}" type="presParOf" srcId="{6C5E67FC-AE87-45A2-B26E-B2DCC288B5B0}" destId="{5EAD26D3-0CEF-4EED-BBA3-E5490ADCC054}" srcOrd="4" destOrd="0" presId="urn:microsoft.com/office/officeart/2005/8/layout/chevron2"/>
    <dgm:cxn modelId="{7BCD059B-05ED-48E1-A98B-DB1127AE31B2}" type="presParOf" srcId="{5EAD26D3-0CEF-4EED-BBA3-E5490ADCC054}" destId="{23A87E87-2A2E-4B3C-97A8-415CDCA9F2DE}" srcOrd="0" destOrd="0" presId="urn:microsoft.com/office/officeart/2005/8/layout/chevron2"/>
    <dgm:cxn modelId="{C60FE7FF-812F-4710-BB74-3701B265CDC2}" type="presParOf" srcId="{5EAD26D3-0CEF-4EED-BBA3-E5490ADCC054}" destId="{F4F02A02-3D98-4B60-9C33-381E0E6B32F2}"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EFB202A-8611-4DDC-831D-D12EB67B6CF7}" type="doc">
      <dgm:prSet loTypeId="urn:microsoft.com/office/officeart/2005/8/layout/vList2" loCatId="list" qsTypeId="urn:microsoft.com/office/officeart/2005/8/quickstyle/simple5" qsCatId="simple" csTypeId="urn:microsoft.com/office/officeart/2005/8/colors/accent1_2" csCatId="accent1" phldr="1"/>
      <dgm:spPr/>
      <dgm:t>
        <a:bodyPr/>
        <a:lstStyle/>
        <a:p>
          <a:endParaRPr lang="en-US"/>
        </a:p>
      </dgm:t>
    </dgm:pt>
    <dgm:pt modelId="{712EDDD5-F1C9-457B-A81D-F94868058B44}">
      <dgm:prSet phldrT="[Text]"/>
      <dgm:spPr/>
      <dgm:t>
        <a:bodyPr/>
        <a:lstStyle/>
        <a:p>
          <a:r>
            <a:rPr lang="en-US"/>
            <a:t>SVM</a:t>
          </a:r>
        </a:p>
      </dgm:t>
    </dgm:pt>
    <dgm:pt modelId="{5E2CC1CB-7E12-4298-9BE5-B8F6683E4161}" type="parTrans" cxnId="{392AE56A-6939-469F-BFEC-2DEEC6ABC100}">
      <dgm:prSet/>
      <dgm:spPr/>
      <dgm:t>
        <a:bodyPr/>
        <a:lstStyle/>
        <a:p>
          <a:endParaRPr lang="en-US"/>
        </a:p>
      </dgm:t>
    </dgm:pt>
    <dgm:pt modelId="{630DB5C2-135D-425B-B7D5-1F5FFE12BF3B}" type="sibTrans" cxnId="{392AE56A-6939-469F-BFEC-2DEEC6ABC100}">
      <dgm:prSet/>
      <dgm:spPr/>
      <dgm:t>
        <a:bodyPr/>
        <a:lstStyle/>
        <a:p>
          <a:endParaRPr lang="en-US"/>
        </a:p>
      </dgm:t>
    </dgm:pt>
    <dgm:pt modelId="{356F6FEF-38C8-437A-8562-86A5ED3F5885}">
      <dgm:prSet phldrT="[Text]"/>
      <dgm:spPr/>
      <dgm:t>
        <a:bodyPr/>
        <a:lstStyle/>
        <a:p>
          <a:r>
            <a:rPr lang="en-US"/>
            <a:t>Logistical Regression</a:t>
          </a:r>
        </a:p>
      </dgm:t>
    </dgm:pt>
    <dgm:pt modelId="{BD9B34C9-939F-47F5-A040-1B30C9EEA310}" type="parTrans" cxnId="{8247D1A2-555D-4B39-B44D-5F2B5AE64242}">
      <dgm:prSet/>
      <dgm:spPr/>
      <dgm:t>
        <a:bodyPr/>
        <a:lstStyle/>
        <a:p>
          <a:endParaRPr lang="en-US"/>
        </a:p>
      </dgm:t>
    </dgm:pt>
    <dgm:pt modelId="{665399A3-A410-4656-8F7E-3FAB641DE891}" type="sibTrans" cxnId="{8247D1A2-555D-4B39-B44D-5F2B5AE64242}">
      <dgm:prSet/>
      <dgm:spPr/>
      <dgm:t>
        <a:bodyPr/>
        <a:lstStyle/>
        <a:p>
          <a:endParaRPr lang="en-US"/>
        </a:p>
      </dgm:t>
    </dgm:pt>
    <dgm:pt modelId="{640CA9BD-09C1-4472-8DAC-0F150EC5E678}">
      <dgm:prSet phldrT="[Text]"/>
      <dgm:spPr/>
      <dgm:t>
        <a:bodyPr/>
        <a:lstStyle/>
        <a:p>
          <a:r>
            <a:rPr lang="en-US"/>
            <a:t>Neural Network</a:t>
          </a:r>
        </a:p>
      </dgm:t>
    </dgm:pt>
    <dgm:pt modelId="{90609DF7-843B-4BEF-A3B5-89270E6B0951}" type="parTrans" cxnId="{957C551D-31A8-4286-A3AE-C5928DB663CE}">
      <dgm:prSet/>
      <dgm:spPr/>
      <dgm:t>
        <a:bodyPr/>
        <a:lstStyle/>
        <a:p>
          <a:endParaRPr lang="en-US"/>
        </a:p>
      </dgm:t>
    </dgm:pt>
    <dgm:pt modelId="{67B503AA-82FD-4AA4-8357-3D8B59D6160B}" type="sibTrans" cxnId="{957C551D-31A8-4286-A3AE-C5928DB663CE}">
      <dgm:prSet/>
      <dgm:spPr/>
      <dgm:t>
        <a:bodyPr/>
        <a:lstStyle/>
        <a:p>
          <a:endParaRPr lang="en-US"/>
        </a:p>
      </dgm:t>
    </dgm:pt>
    <dgm:pt modelId="{2503764E-0579-4FDD-84DA-45201992E9DB}">
      <dgm:prSet phldrT="[Text]"/>
      <dgm:spPr/>
      <dgm:t>
        <a:bodyPr/>
        <a:lstStyle/>
        <a:p>
          <a:r>
            <a:rPr lang="en-US" dirty="0"/>
            <a:t>KNN</a:t>
          </a:r>
        </a:p>
      </dgm:t>
    </dgm:pt>
    <dgm:pt modelId="{DDA53597-A340-4122-820D-472157C989DF}" type="parTrans" cxnId="{C0367100-1CE2-4443-A74C-75B0B3F94480}">
      <dgm:prSet/>
      <dgm:spPr/>
      <dgm:t>
        <a:bodyPr/>
        <a:lstStyle/>
        <a:p>
          <a:endParaRPr lang="en-US"/>
        </a:p>
      </dgm:t>
    </dgm:pt>
    <dgm:pt modelId="{C1C759B9-6F6E-489F-9EDF-A3CF2356FFC7}" type="sibTrans" cxnId="{C0367100-1CE2-4443-A74C-75B0B3F94480}">
      <dgm:prSet/>
      <dgm:spPr/>
      <dgm:t>
        <a:bodyPr/>
        <a:lstStyle/>
        <a:p>
          <a:endParaRPr lang="en-US"/>
        </a:p>
      </dgm:t>
    </dgm:pt>
    <dgm:pt modelId="{1AAA7D92-0458-4658-9D1E-B5198DF76FBD}">
      <dgm:prSet phldrT="[Text]"/>
      <dgm:spPr/>
      <dgm:t>
        <a:bodyPr/>
        <a:lstStyle/>
        <a:p>
          <a:r>
            <a:rPr lang="en-US" dirty="0"/>
            <a:t>Random Forest</a:t>
          </a:r>
        </a:p>
      </dgm:t>
    </dgm:pt>
    <dgm:pt modelId="{16C0BE7D-1F0C-49A2-833F-047B797C613A}" type="parTrans" cxnId="{E50BC9CC-8FB6-4404-8DF9-D7A4AF790CC7}">
      <dgm:prSet/>
      <dgm:spPr/>
      <dgm:t>
        <a:bodyPr/>
        <a:lstStyle/>
        <a:p>
          <a:endParaRPr lang="en-US"/>
        </a:p>
      </dgm:t>
    </dgm:pt>
    <dgm:pt modelId="{BB112C09-D83F-4D70-8A87-4C5E01ADC199}" type="sibTrans" cxnId="{E50BC9CC-8FB6-4404-8DF9-D7A4AF790CC7}">
      <dgm:prSet/>
      <dgm:spPr/>
      <dgm:t>
        <a:bodyPr/>
        <a:lstStyle/>
        <a:p>
          <a:endParaRPr lang="en-US"/>
        </a:p>
      </dgm:t>
    </dgm:pt>
    <dgm:pt modelId="{71CD331B-7593-41E8-9AC6-3C2A51D649CA}" type="pres">
      <dgm:prSet presAssocID="{2EFB202A-8611-4DDC-831D-D12EB67B6CF7}" presName="linear" presStyleCnt="0">
        <dgm:presLayoutVars>
          <dgm:animLvl val="lvl"/>
          <dgm:resizeHandles val="exact"/>
        </dgm:presLayoutVars>
      </dgm:prSet>
      <dgm:spPr/>
    </dgm:pt>
    <dgm:pt modelId="{A73BA991-B576-46BD-9C33-21971FA4C539}" type="pres">
      <dgm:prSet presAssocID="{712EDDD5-F1C9-457B-A81D-F94868058B44}" presName="parentText" presStyleLbl="node1" presStyleIdx="0" presStyleCnt="5">
        <dgm:presLayoutVars>
          <dgm:chMax val="0"/>
          <dgm:bulletEnabled val="1"/>
        </dgm:presLayoutVars>
      </dgm:prSet>
      <dgm:spPr/>
    </dgm:pt>
    <dgm:pt modelId="{6A5B955C-2981-4040-AC8C-73CCA249F6E9}" type="pres">
      <dgm:prSet presAssocID="{630DB5C2-135D-425B-B7D5-1F5FFE12BF3B}" presName="spacer" presStyleCnt="0"/>
      <dgm:spPr/>
    </dgm:pt>
    <dgm:pt modelId="{3E26BAEB-8F41-4C13-8861-FE0FD188F8BE}" type="pres">
      <dgm:prSet presAssocID="{356F6FEF-38C8-437A-8562-86A5ED3F5885}" presName="parentText" presStyleLbl="node1" presStyleIdx="1" presStyleCnt="5">
        <dgm:presLayoutVars>
          <dgm:chMax val="0"/>
          <dgm:bulletEnabled val="1"/>
        </dgm:presLayoutVars>
      </dgm:prSet>
      <dgm:spPr/>
    </dgm:pt>
    <dgm:pt modelId="{3E83061A-AF53-49A5-AEFF-117C2F21C8CC}" type="pres">
      <dgm:prSet presAssocID="{665399A3-A410-4656-8F7E-3FAB641DE891}" presName="spacer" presStyleCnt="0"/>
      <dgm:spPr/>
    </dgm:pt>
    <dgm:pt modelId="{3258C21D-41C1-49CA-A19C-13A2FBF4BE51}" type="pres">
      <dgm:prSet presAssocID="{640CA9BD-09C1-4472-8DAC-0F150EC5E678}" presName="parentText" presStyleLbl="node1" presStyleIdx="2" presStyleCnt="5">
        <dgm:presLayoutVars>
          <dgm:chMax val="0"/>
          <dgm:bulletEnabled val="1"/>
        </dgm:presLayoutVars>
      </dgm:prSet>
      <dgm:spPr/>
    </dgm:pt>
    <dgm:pt modelId="{3BA35BC8-6E20-4644-9006-FDE896BF03E8}" type="pres">
      <dgm:prSet presAssocID="{67B503AA-82FD-4AA4-8357-3D8B59D6160B}" presName="spacer" presStyleCnt="0"/>
      <dgm:spPr/>
    </dgm:pt>
    <dgm:pt modelId="{4F9D2632-30CF-4826-B424-CC608936F390}" type="pres">
      <dgm:prSet presAssocID="{2503764E-0579-4FDD-84DA-45201992E9DB}" presName="parentText" presStyleLbl="node1" presStyleIdx="3" presStyleCnt="5">
        <dgm:presLayoutVars>
          <dgm:chMax val="0"/>
          <dgm:bulletEnabled val="1"/>
        </dgm:presLayoutVars>
      </dgm:prSet>
      <dgm:spPr/>
    </dgm:pt>
    <dgm:pt modelId="{D520D38D-04C5-481E-B5FB-C5BBEC7A2A10}" type="pres">
      <dgm:prSet presAssocID="{C1C759B9-6F6E-489F-9EDF-A3CF2356FFC7}" presName="spacer" presStyleCnt="0"/>
      <dgm:spPr/>
    </dgm:pt>
    <dgm:pt modelId="{C9AF9B12-3821-4B5E-A130-505E0832B040}" type="pres">
      <dgm:prSet presAssocID="{1AAA7D92-0458-4658-9D1E-B5198DF76FBD}" presName="parentText" presStyleLbl="node1" presStyleIdx="4" presStyleCnt="5">
        <dgm:presLayoutVars>
          <dgm:chMax val="0"/>
          <dgm:bulletEnabled val="1"/>
        </dgm:presLayoutVars>
      </dgm:prSet>
      <dgm:spPr/>
    </dgm:pt>
  </dgm:ptLst>
  <dgm:cxnLst>
    <dgm:cxn modelId="{C0367100-1CE2-4443-A74C-75B0B3F94480}" srcId="{2EFB202A-8611-4DDC-831D-D12EB67B6CF7}" destId="{2503764E-0579-4FDD-84DA-45201992E9DB}" srcOrd="3" destOrd="0" parTransId="{DDA53597-A340-4122-820D-472157C989DF}" sibTransId="{C1C759B9-6F6E-489F-9EDF-A3CF2356FFC7}"/>
    <dgm:cxn modelId="{E186E810-B907-4C0D-9598-E408F1C866D5}" type="presOf" srcId="{712EDDD5-F1C9-457B-A81D-F94868058B44}" destId="{A73BA991-B576-46BD-9C33-21971FA4C539}" srcOrd="0" destOrd="0" presId="urn:microsoft.com/office/officeart/2005/8/layout/vList2"/>
    <dgm:cxn modelId="{957C551D-31A8-4286-A3AE-C5928DB663CE}" srcId="{2EFB202A-8611-4DDC-831D-D12EB67B6CF7}" destId="{640CA9BD-09C1-4472-8DAC-0F150EC5E678}" srcOrd="2" destOrd="0" parTransId="{90609DF7-843B-4BEF-A3B5-89270E6B0951}" sibTransId="{67B503AA-82FD-4AA4-8357-3D8B59D6160B}"/>
    <dgm:cxn modelId="{9720925C-4A37-40A1-BA6A-69E994A8DEF3}" type="presOf" srcId="{640CA9BD-09C1-4472-8DAC-0F150EC5E678}" destId="{3258C21D-41C1-49CA-A19C-13A2FBF4BE51}" srcOrd="0" destOrd="0" presId="urn:microsoft.com/office/officeart/2005/8/layout/vList2"/>
    <dgm:cxn modelId="{A92F6366-C166-49B0-820D-E83A30946BDE}" type="presOf" srcId="{2EFB202A-8611-4DDC-831D-D12EB67B6CF7}" destId="{71CD331B-7593-41E8-9AC6-3C2A51D649CA}" srcOrd="0" destOrd="0" presId="urn:microsoft.com/office/officeart/2005/8/layout/vList2"/>
    <dgm:cxn modelId="{392AE56A-6939-469F-BFEC-2DEEC6ABC100}" srcId="{2EFB202A-8611-4DDC-831D-D12EB67B6CF7}" destId="{712EDDD5-F1C9-457B-A81D-F94868058B44}" srcOrd="0" destOrd="0" parTransId="{5E2CC1CB-7E12-4298-9BE5-B8F6683E4161}" sibTransId="{630DB5C2-135D-425B-B7D5-1F5FFE12BF3B}"/>
    <dgm:cxn modelId="{8247D1A2-555D-4B39-B44D-5F2B5AE64242}" srcId="{2EFB202A-8611-4DDC-831D-D12EB67B6CF7}" destId="{356F6FEF-38C8-437A-8562-86A5ED3F5885}" srcOrd="1" destOrd="0" parTransId="{BD9B34C9-939F-47F5-A040-1B30C9EEA310}" sibTransId="{665399A3-A410-4656-8F7E-3FAB641DE891}"/>
    <dgm:cxn modelId="{C10FD7C7-5D54-4E84-A367-2BEC07C77DB4}" type="presOf" srcId="{356F6FEF-38C8-437A-8562-86A5ED3F5885}" destId="{3E26BAEB-8F41-4C13-8861-FE0FD188F8BE}" srcOrd="0" destOrd="0" presId="urn:microsoft.com/office/officeart/2005/8/layout/vList2"/>
    <dgm:cxn modelId="{E50BC9CC-8FB6-4404-8DF9-D7A4AF790CC7}" srcId="{2EFB202A-8611-4DDC-831D-D12EB67B6CF7}" destId="{1AAA7D92-0458-4658-9D1E-B5198DF76FBD}" srcOrd="4" destOrd="0" parTransId="{16C0BE7D-1F0C-49A2-833F-047B797C613A}" sibTransId="{BB112C09-D83F-4D70-8A87-4C5E01ADC199}"/>
    <dgm:cxn modelId="{1AF391D2-B8CA-47A5-BD05-303F216E249A}" type="presOf" srcId="{2503764E-0579-4FDD-84DA-45201992E9DB}" destId="{4F9D2632-30CF-4826-B424-CC608936F390}" srcOrd="0" destOrd="0" presId="urn:microsoft.com/office/officeart/2005/8/layout/vList2"/>
    <dgm:cxn modelId="{6548EDF0-067B-4AE1-80F1-FF0B346DAD56}" type="presOf" srcId="{1AAA7D92-0458-4658-9D1E-B5198DF76FBD}" destId="{C9AF9B12-3821-4B5E-A130-505E0832B040}" srcOrd="0" destOrd="0" presId="urn:microsoft.com/office/officeart/2005/8/layout/vList2"/>
    <dgm:cxn modelId="{2172E7F5-A2E1-4C62-A2FC-5852EEEA796C}" type="presParOf" srcId="{71CD331B-7593-41E8-9AC6-3C2A51D649CA}" destId="{A73BA991-B576-46BD-9C33-21971FA4C539}" srcOrd="0" destOrd="0" presId="urn:microsoft.com/office/officeart/2005/8/layout/vList2"/>
    <dgm:cxn modelId="{2497DABD-841A-44C9-ACC1-6BA14B738A4C}" type="presParOf" srcId="{71CD331B-7593-41E8-9AC6-3C2A51D649CA}" destId="{6A5B955C-2981-4040-AC8C-73CCA249F6E9}" srcOrd="1" destOrd="0" presId="urn:microsoft.com/office/officeart/2005/8/layout/vList2"/>
    <dgm:cxn modelId="{746A1531-3EC4-432B-AEF9-D3F53F0EEB08}" type="presParOf" srcId="{71CD331B-7593-41E8-9AC6-3C2A51D649CA}" destId="{3E26BAEB-8F41-4C13-8861-FE0FD188F8BE}" srcOrd="2" destOrd="0" presId="urn:microsoft.com/office/officeart/2005/8/layout/vList2"/>
    <dgm:cxn modelId="{253B8107-526F-49CB-B199-6E0D102785F1}" type="presParOf" srcId="{71CD331B-7593-41E8-9AC6-3C2A51D649CA}" destId="{3E83061A-AF53-49A5-AEFF-117C2F21C8CC}" srcOrd="3" destOrd="0" presId="urn:microsoft.com/office/officeart/2005/8/layout/vList2"/>
    <dgm:cxn modelId="{2FF64DCF-04D1-4C00-AEBE-A683BF811A76}" type="presParOf" srcId="{71CD331B-7593-41E8-9AC6-3C2A51D649CA}" destId="{3258C21D-41C1-49CA-A19C-13A2FBF4BE51}" srcOrd="4" destOrd="0" presId="urn:microsoft.com/office/officeart/2005/8/layout/vList2"/>
    <dgm:cxn modelId="{C648E18C-8EA0-4C04-87CA-91A8067DE259}" type="presParOf" srcId="{71CD331B-7593-41E8-9AC6-3C2A51D649CA}" destId="{3BA35BC8-6E20-4644-9006-FDE896BF03E8}" srcOrd="5" destOrd="0" presId="urn:microsoft.com/office/officeart/2005/8/layout/vList2"/>
    <dgm:cxn modelId="{E671774B-FEE5-4E67-AFDD-7FFD66B83BBD}" type="presParOf" srcId="{71CD331B-7593-41E8-9AC6-3C2A51D649CA}" destId="{4F9D2632-30CF-4826-B424-CC608936F390}" srcOrd="6" destOrd="0" presId="urn:microsoft.com/office/officeart/2005/8/layout/vList2"/>
    <dgm:cxn modelId="{0C6E1EE7-3C40-4395-A7C4-7887B18AEBF0}" type="presParOf" srcId="{71CD331B-7593-41E8-9AC6-3C2A51D649CA}" destId="{D520D38D-04C5-481E-B5FB-C5BBEC7A2A10}" srcOrd="7" destOrd="0" presId="urn:microsoft.com/office/officeart/2005/8/layout/vList2"/>
    <dgm:cxn modelId="{BBC626A0-26C0-433A-A541-35DFAF9140D2}" type="presParOf" srcId="{71CD331B-7593-41E8-9AC6-3C2A51D649CA}" destId="{C9AF9B12-3821-4B5E-A130-505E0832B040}" srcOrd="8"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677EF8-949E-40FC-AA25-CB3AE12802AF}">
      <dsp:nvSpPr>
        <dsp:cNvPr id="0" name=""/>
        <dsp:cNvSpPr/>
      </dsp:nvSpPr>
      <dsp:spPr>
        <a:xfrm rot="5400000">
          <a:off x="-281887" y="283372"/>
          <a:ext cx="1879252" cy="1315476"/>
        </a:xfrm>
        <a:prstGeom prst="chevron">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API </a:t>
          </a:r>
        </a:p>
        <a:p>
          <a:pPr marL="0" lvl="0" indent="0" algn="ctr" defTabSz="711200">
            <a:lnSpc>
              <a:spcPct val="90000"/>
            </a:lnSpc>
            <a:spcBef>
              <a:spcPct val="0"/>
            </a:spcBef>
            <a:spcAft>
              <a:spcPct val="35000"/>
            </a:spcAft>
            <a:buNone/>
          </a:pPr>
          <a:r>
            <a:rPr lang="en-US" sz="1600" kern="1200" dirty="0"/>
            <a:t>(census.gov)</a:t>
          </a:r>
        </a:p>
      </dsp:txBody>
      <dsp:txXfrm rot="-5400000">
        <a:off x="1" y="659222"/>
        <a:ext cx="1315476" cy="563776"/>
      </dsp:txXfrm>
    </dsp:sp>
    <dsp:sp modelId="{A60468B1-82E2-40D5-8F8D-B72FEF38ECB2}">
      <dsp:nvSpPr>
        <dsp:cNvPr id="0" name=""/>
        <dsp:cNvSpPr/>
      </dsp:nvSpPr>
      <dsp:spPr>
        <a:xfrm rot="5400000">
          <a:off x="3247381" y="-1930419"/>
          <a:ext cx="1221514" cy="5085323"/>
        </a:xfrm>
        <a:prstGeom prst="round2SameRect">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6985" rIns="6985" bIns="6985" numCol="1" spcCol="1270" anchor="ctr" anchorCtr="0">
          <a:noAutofit/>
        </a:bodyPr>
        <a:lstStyle/>
        <a:p>
          <a:pPr marL="57150" lvl="1" indent="-57150" algn="l" defTabSz="488950">
            <a:lnSpc>
              <a:spcPct val="90000"/>
            </a:lnSpc>
            <a:spcBef>
              <a:spcPct val="0"/>
            </a:spcBef>
            <a:spcAft>
              <a:spcPct val="15000"/>
            </a:spcAft>
            <a:buChar char="•"/>
          </a:pPr>
          <a:r>
            <a:rPr lang="en-US" sz="1100" kern="1200"/>
            <a:t>Demographic information by year, state and county:</a:t>
          </a:r>
        </a:p>
        <a:p>
          <a:pPr marL="114300" lvl="2" indent="-57150" algn="l" defTabSz="488950">
            <a:lnSpc>
              <a:spcPct val="90000"/>
            </a:lnSpc>
            <a:spcBef>
              <a:spcPct val="0"/>
            </a:spcBef>
            <a:spcAft>
              <a:spcPct val="15000"/>
            </a:spcAft>
            <a:buChar char="•"/>
          </a:pPr>
          <a:r>
            <a:rPr lang="en-US" sz="1100" kern="1200"/>
            <a:t>Population size</a:t>
          </a:r>
        </a:p>
        <a:p>
          <a:pPr marL="114300" lvl="2" indent="-57150" algn="l" defTabSz="488950">
            <a:lnSpc>
              <a:spcPct val="90000"/>
            </a:lnSpc>
            <a:spcBef>
              <a:spcPct val="0"/>
            </a:spcBef>
            <a:spcAft>
              <a:spcPct val="15000"/>
            </a:spcAft>
            <a:buChar char="•"/>
          </a:pPr>
          <a:r>
            <a:rPr lang="en-US" sz="1100" kern="1200" dirty="0"/>
            <a:t>Household income</a:t>
          </a:r>
        </a:p>
        <a:p>
          <a:pPr marL="114300" lvl="2" indent="-57150" algn="l" defTabSz="488950">
            <a:lnSpc>
              <a:spcPct val="90000"/>
            </a:lnSpc>
            <a:spcBef>
              <a:spcPct val="0"/>
            </a:spcBef>
            <a:spcAft>
              <a:spcPct val="15000"/>
            </a:spcAft>
            <a:buChar char="•"/>
          </a:pPr>
          <a:r>
            <a:rPr lang="en-US" sz="1100" kern="1200" dirty="0"/>
            <a:t>Median Age</a:t>
          </a:r>
        </a:p>
        <a:p>
          <a:pPr marL="114300" lvl="2" indent="-57150" algn="l" defTabSz="488950">
            <a:lnSpc>
              <a:spcPct val="90000"/>
            </a:lnSpc>
            <a:spcBef>
              <a:spcPct val="0"/>
            </a:spcBef>
            <a:spcAft>
              <a:spcPct val="15000"/>
            </a:spcAft>
            <a:buChar char="•"/>
          </a:pPr>
          <a:r>
            <a:rPr lang="en-US" sz="1100" kern="1200"/>
            <a:t>Per Capita Income</a:t>
          </a:r>
        </a:p>
        <a:p>
          <a:pPr marL="114300" lvl="2" indent="-57150" algn="l" defTabSz="488950">
            <a:lnSpc>
              <a:spcPct val="90000"/>
            </a:lnSpc>
            <a:spcBef>
              <a:spcPct val="0"/>
            </a:spcBef>
            <a:spcAft>
              <a:spcPct val="15000"/>
            </a:spcAft>
            <a:buChar char="•"/>
          </a:pPr>
          <a:r>
            <a:rPr lang="en-US" sz="1100" kern="1200"/>
            <a:t>Poverty Rate</a:t>
          </a:r>
        </a:p>
      </dsp:txBody>
      <dsp:txXfrm rot="-5400000">
        <a:off x="1315477" y="61114"/>
        <a:ext cx="5025694" cy="1102256"/>
      </dsp:txXfrm>
    </dsp:sp>
    <dsp:sp modelId="{49A24037-ED64-4055-84ED-BCEA0136151B}">
      <dsp:nvSpPr>
        <dsp:cNvPr id="0" name=""/>
        <dsp:cNvSpPr/>
      </dsp:nvSpPr>
      <dsp:spPr>
        <a:xfrm rot="5400000">
          <a:off x="-281887" y="1971161"/>
          <a:ext cx="1879252" cy="1315476"/>
        </a:xfrm>
        <a:prstGeom prst="chevron">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Csv file</a:t>
          </a:r>
        </a:p>
      </dsp:txBody>
      <dsp:txXfrm rot="-5400000">
        <a:off x="1" y="2347011"/>
        <a:ext cx="1315476" cy="563776"/>
      </dsp:txXfrm>
    </dsp:sp>
    <dsp:sp modelId="{6EAF1ACD-8FA9-4CFC-831C-6E59785A4731}">
      <dsp:nvSpPr>
        <dsp:cNvPr id="0" name=""/>
        <dsp:cNvSpPr/>
      </dsp:nvSpPr>
      <dsp:spPr>
        <a:xfrm rot="5400000">
          <a:off x="3247381" y="-242630"/>
          <a:ext cx="1221514" cy="5085323"/>
        </a:xfrm>
        <a:prstGeom prst="round2SameRect">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6985" rIns="6985" bIns="6985" numCol="1" spcCol="1270" anchor="ctr" anchorCtr="0">
          <a:noAutofit/>
        </a:bodyPr>
        <a:lstStyle/>
        <a:p>
          <a:pPr marL="57150" lvl="1" indent="-57150" algn="l" defTabSz="488950">
            <a:lnSpc>
              <a:spcPct val="90000"/>
            </a:lnSpc>
            <a:spcBef>
              <a:spcPct val="0"/>
            </a:spcBef>
            <a:spcAft>
              <a:spcPct val="15000"/>
            </a:spcAft>
            <a:buChar char="•"/>
          </a:pPr>
          <a:r>
            <a:rPr lang="en-US" sz="1100" kern="1200" dirty="0"/>
            <a:t>Election winners by year, state and county</a:t>
          </a:r>
        </a:p>
      </dsp:txBody>
      <dsp:txXfrm rot="-5400000">
        <a:off x="1315477" y="1748903"/>
        <a:ext cx="5025694" cy="1102256"/>
      </dsp:txXfrm>
    </dsp:sp>
    <dsp:sp modelId="{23A87E87-2A2E-4B3C-97A8-415CDCA9F2DE}">
      <dsp:nvSpPr>
        <dsp:cNvPr id="0" name=""/>
        <dsp:cNvSpPr/>
      </dsp:nvSpPr>
      <dsp:spPr>
        <a:xfrm rot="5400000">
          <a:off x="-281887" y="3658950"/>
          <a:ext cx="1879252" cy="1315476"/>
        </a:xfrm>
        <a:prstGeom prst="chevron">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Database</a:t>
          </a:r>
        </a:p>
      </dsp:txBody>
      <dsp:txXfrm rot="-5400000">
        <a:off x="1" y="4034800"/>
        <a:ext cx="1315476" cy="563776"/>
      </dsp:txXfrm>
    </dsp:sp>
    <dsp:sp modelId="{F4F02A02-3D98-4B60-9C33-381E0E6B32F2}">
      <dsp:nvSpPr>
        <dsp:cNvPr id="0" name=""/>
        <dsp:cNvSpPr/>
      </dsp:nvSpPr>
      <dsp:spPr>
        <a:xfrm rot="5400000">
          <a:off x="3247381" y="1445158"/>
          <a:ext cx="1221514" cy="5085323"/>
        </a:xfrm>
        <a:prstGeom prst="round2SameRect">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6985" rIns="6985" bIns="6985" numCol="1" spcCol="1270" anchor="ctr" anchorCtr="0">
          <a:noAutofit/>
        </a:bodyPr>
        <a:lstStyle/>
        <a:p>
          <a:pPr marL="57150" lvl="1" indent="-57150" algn="l" defTabSz="488950">
            <a:lnSpc>
              <a:spcPct val="90000"/>
            </a:lnSpc>
            <a:spcBef>
              <a:spcPct val="0"/>
            </a:spcBef>
            <a:spcAft>
              <a:spcPct val="15000"/>
            </a:spcAft>
            <a:buChar char="•"/>
          </a:pPr>
          <a:r>
            <a:rPr lang="en-US" sz="1100" kern="1200" dirty="0"/>
            <a:t>Mongo database</a:t>
          </a:r>
        </a:p>
        <a:p>
          <a:pPr marL="57150" lvl="1" indent="-57150" algn="l" defTabSz="488950">
            <a:lnSpc>
              <a:spcPct val="90000"/>
            </a:lnSpc>
            <a:spcBef>
              <a:spcPct val="0"/>
            </a:spcBef>
            <a:spcAft>
              <a:spcPct val="15000"/>
            </a:spcAft>
            <a:buChar char="•"/>
          </a:pPr>
          <a:r>
            <a:rPr lang="en-US" sz="1100" kern="1200" dirty="0"/>
            <a:t>Over 9k rows and 10 columns</a:t>
          </a:r>
        </a:p>
        <a:p>
          <a:pPr marL="57150" lvl="1" indent="-57150" algn="l" defTabSz="488950">
            <a:lnSpc>
              <a:spcPct val="90000"/>
            </a:lnSpc>
            <a:spcBef>
              <a:spcPct val="0"/>
            </a:spcBef>
            <a:spcAft>
              <a:spcPct val="15000"/>
            </a:spcAft>
            <a:buChar char="•"/>
          </a:pPr>
          <a:endParaRPr lang="en-US" sz="1100" kern="1200" dirty="0"/>
        </a:p>
      </dsp:txBody>
      <dsp:txXfrm rot="-5400000">
        <a:off x="1315477" y="3436692"/>
        <a:ext cx="5025694" cy="110225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3BA991-B576-46BD-9C33-21971FA4C539}">
      <dsp:nvSpPr>
        <dsp:cNvPr id="0" name=""/>
        <dsp:cNvSpPr/>
      </dsp:nvSpPr>
      <dsp:spPr>
        <a:xfrm>
          <a:off x="0" y="6826"/>
          <a:ext cx="5029199" cy="791505"/>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US" sz="3300" kern="1200"/>
            <a:t>SVM</a:t>
          </a:r>
        </a:p>
      </dsp:txBody>
      <dsp:txXfrm>
        <a:off x="38638" y="45464"/>
        <a:ext cx="4951923" cy="714229"/>
      </dsp:txXfrm>
    </dsp:sp>
    <dsp:sp modelId="{3E26BAEB-8F41-4C13-8861-FE0FD188F8BE}">
      <dsp:nvSpPr>
        <dsp:cNvPr id="0" name=""/>
        <dsp:cNvSpPr/>
      </dsp:nvSpPr>
      <dsp:spPr>
        <a:xfrm>
          <a:off x="0" y="893371"/>
          <a:ext cx="5029199" cy="791505"/>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US" sz="3300" kern="1200"/>
            <a:t>Logistical Regression</a:t>
          </a:r>
        </a:p>
      </dsp:txBody>
      <dsp:txXfrm>
        <a:off x="38638" y="932009"/>
        <a:ext cx="4951923" cy="714229"/>
      </dsp:txXfrm>
    </dsp:sp>
    <dsp:sp modelId="{3258C21D-41C1-49CA-A19C-13A2FBF4BE51}">
      <dsp:nvSpPr>
        <dsp:cNvPr id="0" name=""/>
        <dsp:cNvSpPr/>
      </dsp:nvSpPr>
      <dsp:spPr>
        <a:xfrm>
          <a:off x="0" y="1779916"/>
          <a:ext cx="5029199" cy="791505"/>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US" sz="3300" kern="1200"/>
            <a:t>Neural Network</a:t>
          </a:r>
        </a:p>
      </dsp:txBody>
      <dsp:txXfrm>
        <a:off x="38638" y="1818554"/>
        <a:ext cx="4951923" cy="714229"/>
      </dsp:txXfrm>
    </dsp:sp>
    <dsp:sp modelId="{4F9D2632-30CF-4826-B424-CC608936F390}">
      <dsp:nvSpPr>
        <dsp:cNvPr id="0" name=""/>
        <dsp:cNvSpPr/>
      </dsp:nvSpPr>
      <dsp:spPr>
        <a:xfrm>
          <a:off x="0" y="2666461"/>
          <a:ext cx="5029199" cy="791505"/>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US" sz="3300" kern="1200" dirty="0"/>
            <a:t>KNN</a:t>
          </a:r>
        </a:p>
      </dsp:txBody>
      <dsp:txXfrm>
        <a:off x="38638" y="2705099"/>
        <a:ext cx="4951923" cy="714229"/>
      </dsp:txXfrm>
    </dsp:sp>
    <dsp:sp modelId="{C9AF9B12-3821-4B5E-A130-505E0832B040}">
      <dsp:nvSpPr>
        <dsp:cNvPr id="0" name=""/>
        <dsp:cNvSpPr/>
      </dsp:nvSpPr>
      <dsp:spPr>
        <a:xfrm>
          <a:off x="0" y="3553006"/>
          <a:ext cx="5029199" cy="791505"/>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US" sz="3300" kern="1200" dirty="0"/>
            <a:t>Random Forest</a:t>
          </a:r>
        </a:p>
      </dsp:txBody>
      <dsp:txXfrm>
        <a:off x="38638" y="3591644"/>
        <a:ext cx="4951923" cy="714229"/>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61C5132-FFA3-4B02-9F09-22FCF40EFA74}" type="datetimeFigureOut">
              <a:rPr lang="en-US" smtClean="0"/>
              <a:t>3/7/2023</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B3C20D7-F8F1-4196-9585-26F31AFC85C9}" type="slidenum">
              <a:rPr lang="en-US" smtClean="0"/>
              <a:t>‹#›</a:t>
            </a:fld>
            <a:endParaRPr lang="en-US"/>
          </a:p>
        </p:txBody>
      </p:sp>
    </p:spTree>
    <p:extLst>
      <p:ext uri="{BB962C8B-B14F-4D97-AF65-F5344CB8AC3E}">
        <p14:creationId xmlns:p14="http://schemas.microsoft.com/office/powerpoint/2010/main" val="416816212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B6E42C9-243F-4DC5-AFF6-9D56B5FA9D63}" type="datetimeFigureOut">
              <a:rPr lang="en-US" smtClean="0"/>
              <a:t>3/7/2023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DAEC444-603B-4F09-9A06-5917518DD901}" type="slidenum">
              <a:rPr lang="en-US" smtClean="0"/>
              <a:t>‹#›</a:t>
            </a:fld>
            <a:endParaRPr lang="en-US"/>
          </a:p>
        </p:txBody>
      </p:sp>
    </p:spTree>
    <p:extLst>
      <p:ext uri="{BB962C8B-B14F-4D97-AF65-F5344CB8AC3E}">
        <p14:creationId xmlns:p14="http://schemas.microsoft.com/office/powerpoint/2010/main" val="8742551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DAEC444-603B-4F09-9A06-5917518DD901}" type="slidenum">
              <a:rPr lang="en-US" smtClean="0"/>
              <a:t>1</a:t>
            </a:fld>
            <a:endParaRPr lang="en-US"/>
          </a:p>
        </p:txBody>
      </p:sp>
    </p:spTree>
    <p:extLst>
      <p:ext uri="{BB962C8B-B14F-4D97-AF65-F5344CB8AC3E}">
        <p14:creationId xmlns:p14="http://schemas.microsoft.com/office/powerpoint/2010/main" val="40391545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74151"/>
                </a:solidFill>
                <a:effectLst/>
                <a:latin typeface="Söhne"/>
              </a:rPr>
              <a:t>We evaluated the precision, sensitivity/recall and accuracy of our various models and decided to compare them based on accuracy.</a:t>
            </a:r>
            <a:endParaRPr lang="en-US" dirty="0"/>
          </a:p>
        </p:txBody>
      </p:sp>
      <p:sp>
        <p:nvSpPr>
          <p:cNvPr id="4" name="Slide Number Placeholder 3"/>
          <p:cNvSpPr>
            <a:spLocks noGrp="1"/>
          </p:cNvSpPr>
          <p:nvPr>
            <p:ph type="sldNum" sz="quarter" idx="5"/>
          </p:nvPr>
        </p:nvSpPr>
        <p:spPr/>
        <p:txBody>
          <a:bodyPr/>
          <a:lstStyle/>
          <a:p>
            <a:fld id="{8DAEC444-603B-4F09-9A06-5917518DD901}" type="slidenum">
              <a:rPr lang="en-US" smtClean="0"/>
              <a:t>11</a:t>
            </a:fld>
            <a:endParaRPr lang="en-US"/>
          </a:p>
        </p:txBody>
      </p:sp>
    </p:spTree>
    <p:extLst>
      <p:ext uri="{BB962C8B-B14F-4D97-AF65-F5344CB8AC3E}">
        <p14:creationId xmlns:p14="http://schemas.microsoft.com/office/powerpoint/2010/main" val="20839939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AEC444-603B-4F09-9A06-5917518DD901}" type="slidenum">
              <a:rPr lang="en-US" smtClean="0"/>
              <a:t>12</a:t>
            </a:fld>
            <a:endParaRPr lang="en-US"/>
          </a:p>
        </p:txBody>
      </p:sp>
    </p:spTree>
    <p:extLst>
      <p:ext uri="{BB962C8B-B14F-4D97-AF65-F5344CB8AC3E}">
        <p14:creationId xmlns:p14="http://schemas.microsoft.com/office/powerpoint/2010/main" val="36267349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dirty="0">
                <a:effectLst/>
              </a:rPr>
              <a:t>For example, areas with higher household income may tend to vote for candidates who advocate for policies that benefit the wealthy, while areas with lower household income may be more likely to support candidates who prioritize policies that address economic inequality. Similarly, areas with a higher average age may be more likely to vote for candidates who focus on issues such as retirement benefits and healthcare for seniors, while areas with a younger population may be more concerned with issues such as education and job opportunities.</a:t>
            </a:r>
            <a:br>
              <a:rPr lang="en-US" sz="1200" dirty="0"/>
            </a:br>
            <a:endParaRPr lang="en-US" dirty="0"/>
          </a:p>
        </p:txBody>
      </p:sp>
      <p:sp>
        <p:nvSpPr>
          <p:cNvPr id="4" name="Slide Number Placeholder 3"/>
          <p:cNvSpPr>
            <a:spLocks noGrp="1"/>
          </p:cNvSpPr>
          <p:nvPr>
            <p:ph type="sldNum" sz="quarter" idx="5"/>
          </p:nvPr>
        </p:nvSpPr>
        <p:spPr/>
        <p:txBody>
          <a:bodyPr/>
          <a:lstStyle/>
          <a:p>
            <a:fld id="{8DAEC444-603B-4F09-9A06-5917518DD901}" type="slidenum">
              <a:rPr lang="en-US" smtClean="0"/>
              <a:t>3</a:t>
            </a:fld>
            <a:endParaRPr lang="en-US"/>
          </a:p>
        </p:txBody>
      </p:sp>
    </p:spTree>
    <p:extLst>
      <p:ext uri="{BB962C8B-B14F-4D97-AF65-F5344CB8AC3E}">
        <p14:creationId xmlns:p14="http://schemas.microsoft.com/office/powerpoint/2010/main" val="33666473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AEC444-603B-4F09-9A06-5917518DD901}" type="slidenum">
              <a:rPr lang="en-US" smtClean="0"/>
              <a:t>4</a:t>
            </a:fld>
            <a:endParaRPr lang="en-US"/>
          </a:p>
        </p:txBody>
      </p:sp>
    </p:spTree>
    <p:extLst>
      <p:ext uri="{BB962C8B-B14F-4D97-AF65-F5344CB8AC3E}">
        <p14:creationId xmlns:p14="http://schemas.microsoft.com/office/powerpoint/2010/main" val="27986834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Huntley</a:t>
            </a:r>
          </a:p>
        </p:txBody>
      </p:sp>
      <p:sp>
        <p:nvSpPr>
          <p:cNvPr id="4" name="Slide Number Placeholder 3"/>
          <p:cNvSpPr>
            <a:spLocks noGrp="1"/>
          </p:cNvSpPr>
          <p:nvPr>
            <p:ph type="sldNum" sz="quarter" idx="5"/>
          </p:nvPr>
        </p:nvSpPr>
        <p:spPr/>
        <p:txBody>
          <a:bodyPr/>
          <a:lstStyle/>
          <a:p>
            <a:fld id="{8DAEC444-603B-4F09-9A06-5917518DD901}" type="slidenum">
              <a:rPr lang="en-US" smtClean="0"/>
              <a:t>5</a:t>
            </a:fld>
            <a:endParaRPr lang="en-US"/>
          </a:p>
        </p:txBody>
      </p:sp>
    </p:spTree>
    <p:extLst>
      <p:ext uri="{BB962C8B-B14F-4D97-AF65-F5344CB8AC3E}">
        <p14:creationId xmlns:p14="http://schemas.microsoft.com/office/powerpoint/2010/main" val="38279615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AEC444-603B-4F09-9A06-5917518DD901}" type="slidenum">
              <a:rPr lang="en-US" smtClean="0"/>
              <a:t>6</a:t>
            </a:fld>
            <a:endParaRPr lang="en-US"/>
          </a:p>
        </p:txBody>
      </p:sp>
    </p:spTree>
    <p:extLst>
      <p:ext uri="{BB962C8B-B14F-4D97-AF65-F5344CB8AC3E}">
        <p14:creationId xmlns:p14="http://schemas.microsoft.com/office/powerpoint/2010/main" val="6426954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AEC444-603B-4F09-9A06-5917518DD901}" type="slidenum">
              <a:rPr lang="en-US" smtClean="0"/>
              <a:t>7</a:t>
            </a:fld>
            <a:endParaRPr lang="en-US"/>
          </a:p>
        </p:txBody>
      </p:sp>
    </p:spTree>
    <p:extLst>
      <p:ext uri="{BB962C8B-B14F-4D97-AF65-F5344CB8AC3E}">
        <p14:creationId xmlns:p14="http://schemas.microsoft.com/office/powerpoint/2010/main" val="36266353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AEC444-603B-4F09-9A06-5917518DD901}" type="slidenum">
              <a:rPr lang="en-US" smtClean="0"/>
              <a:t>8</a:t>
            </a:fld>
            <a:endParaRPr lang="en-US"/>
          </a:p>
        </p:txBody>
      </p:sp>
    </p:spTree>
    <p:extLst>
      <p:ext uri="{BB962C8B-B14F-4D97-AF65-F5344CB8AC3E}">
        <p14:creationId xmlns:p14="http://schemas.microsoft.com/office/powerpoint/2010/main" val="21059461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AEC444-603B-4F09-9A06-5917518DD901}" type="slidenum">
              <a:rPr lang="en-US" smtClean="0"/>
              <a:t>9</a:t>
            </a:fld>
            <a:endParaRPr lang="en-US"/>
          </a:p>
        </p:txBody>
      </p:sp>
    </p:spTree>
    <p:extLst>
      <p:ext uri="{BB962C8B-B14F-4D97-AF65-F5344CB8AC3E}">
        <p14:creationId xmlns:p14="http://schemas.microsoft.com/office/powerpoint/2010/main" val="14756205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Helvetica Neue"/>
              </a:rPr>
              <a:t>Training 0.86 with a precision of 0.87 for predicting winners, but had a low recall of 0.36 for predicting losers. The ROC AUC score was 0.665, which indicates the model had only slightly better performance than random guessing.</a:t>
            </a:r>
          </a:p>
          <a:p>
            <a:pPr algn="l"/>
            <a:r>
              <a:rPr lang="en-US" b="0" i="0" dirty="0">
                <a:solidFill>
                  <a:srgbClr val="000000"/>
                </a:solidFill>
                <a:effectLst/>
                <a:latin typeface="Helvetica Neue"/>
              </a:rPr>
              <a:t>When the model was tested on new data (2020 election results), it had an accuracy of 0.89 with a precision of 0.91 for predicting winners and a recall of 0.52 for predicting losers. </a:t>
            </a:r>
          </a:p>
          <a:p>
            <a:pPr algn="l"/>
            <a:r>
              <a:rPr lang="en-US" b="0" i="0" dirty="0">
                <a:solidFill>
                  <a:srgbClr val="000000"/>
                </a:solidFill>
                <a:effectLst/>
                <a:latin typeface="Helvetica Neue"/>
              </a:rPr>
              <a:t>The ROC AUC score was 0.74, which indicates the model had a moderate performance in predicting the winners.</a:t>
            </a:r>
          </a:p>
          <a:p>
            <a:endParaRPr lang="en-US" dirty="0"/>
          </a:p>
        </p:txBody>
      </p:sp>
      <p:sp>
        <p:nvSpPr>
          <p:cNvPr id="4" name="Slide Number Placeholder 3"/>
          <p:cNvSpPr>
            <a:spLocks noGrp="1"/>
          </p:cNvSpPr>
          <p:nvPr>
            <p:ph type="sldNum" sz="quarter" idx="5"/>
          </p:nvPr>
        </p:nvSpPr>
        <p:spPr/>
        <p:txBody>
          <a:bodyPr/>
          <a:lstStyle/>
          <a:p>
            <a:fld id="{8DAEC444-603B-4F09-9A06-5917518DD901}" type="slidenum">
              <a:rPr lang="en-US" smtClean="0"/>
              <a:t>10</a:t>
            </a:fld>
            <a:endParaRPr lang="en-US"/>
          </a:p>
        </p:txBody>
      </p:sp>
    </p:spTree>
    <p:extLst>
      <p:ext uri="{BB962C8B-B14F-4D97-AF65-F5344CB8AC3E}">
        <p14:creationId xmlns:p14="http://schemas.microsoft.com/office/powerpoint/2010/main" val="223409618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Rectangle"/>
          <p:cNvSpPr/>
          <p:nvPr/>
        </p:nvSpPr>
        <p:spPr bwMode="invGray">
          <a:xfrm>
            <a:off x="0" y="3936697"/>
            <a:ext cx="12192000" cy="21031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838201" y="4114800"/>
            <a:ext cx="10515598" cy="1158446"/>
          </a:xfrm>
        </p:spPr>
        <p:txBody>
          <a:bodyPr anchor="b">
            <a:normAutofit/>
          </a:bodyPr>
          <a:lstStyle>
            <a:lvl1pPr algn="l">
              <a:defRPr sz="520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838201" y="5338170"/>
            <a:ext cx="10515598" cy="474836"/>
          </a:xfrm>
        </p:spPr>
        <p:txBody>
          <a:bodyPr/>
          <a:lstStyle>
            <a:lvl1pPr marL="0" indent="0" algn="l">
              <a:spcBef>
                <a:spcPts val="0"/>
              </a:spcBef>
              <a:buNone/>
              <a:defRPr sz="240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630729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3"/>
          <p:cNvSpPr>
            <a:spLocks noGrp="1"/>
          </p:cNvSpPr>
          <p:nvPr>
            <p:ph type="ftr" sz="quarter" idx="11"/>
          </p:nvPr>
        </p:nvSpPr>
        <p:spPr/>
        <p:txBody>
          <a:bodyPr/>
          <a:lstStyle/>
          <a:p>
            <a:endParaRPr lang="en-US"/>
          </a:p>
        </p:txBody>
      </p:sp>
      <p:sp>
        <p:nvSpPr>
          <p:cNvPr id="4" name="Date Placeholder 4"/>
          <p:cNvSpPr>
            <a:spLocks noGrp="1"/>
          </p:cNvSpPr>
          <p:nvPr>
            <p:ph type="dt" sz="half" idx="10"/>
          </p:nvPr>
        </p:nvSpPr>
        <p:spPr/>
        <p:txBody>
          <a:bodyPr/>
          <a:lstStyle/>
          <a:p>
            <a:fld id="{B0FE2824-C2A0-4931-BB32-60B24BDBB3CC}" type="datetimeFigureOut">
              <a:rPr lang="en-US" smtClean="0"/>
              <a:t>3/7/2023</a:t>
            </a:fld>
            <a:endParaRPr lang="en-US"/>
          </a:p>
        </p:txBody>
      </p:sp>
      <p:sp>
        <p:nvSpPr>
          <p:cNvPr id="6" name="Slide Number Placeholder 5"/>
          <p:cNvSpPr>
            <a:spLocks noGrp="1"/>
          </p:cNvSpPr>
          <p:nvPr>
            <p:ph type="sldNum" sz="quarter" idx="12"/>
          </p:nvPr>
        </p:nvSpPr>
        <p:spPr/>
        <p:txBody>
          <a:bodyPr/>
          <a:lstStyle/>
          <a:p>
            <a:fld id="{B13333A4-2EF1-4B79-B68C-AB20E66B4822}" type="slidenum">
              <a:rPr lang="en-US" smtClean="0"/>
              <a:t>‹#›</a:t>
            </a:fld>
            <a:endParaRPr lang="en-US"/>
          </a:p>
        </p:txBody>
      </p:sp>
    </p:spTree>
    <p:extLst>
      <p:ext uri="{BB962C8B-B14F-4D97-AF65-F5344CB8AC3E}">
        <p14:creationId xmlns:p14="http://schemas.microsoft.com/office/powerpoint/2010/main" val="3787557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41693" y="365125"/>
            <a:ext cx="1600200" cy="5811838"/>
          </a:xfrm>
        </p:spPr>
        <p:txBody>
          <a:bodyPr vert="eaVert"/>
          <a:lstStyle>
            <a:lvl1pPr>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85344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3"/>
          <p:cNvSpPr>
            <a:spLocks noGrp="1"/>
          </p:cNvSpPr>
          <p:nvPr>
            <p:ph type="ftr" sz="quarter" idx="11"/>
          </p:nvPr>
        </p:nvSpPr>
        <p:spPr/>
        <p:txBody>
          <a:bodyPr/>
          <a:lstStyle/>
          <a:p>
            <a:endParaRPr lang="en-US"/>
          </a:p>
        </p:txBody>
      </p:sp>
      <p:sp>
        <p:nvSpPr>
          <p:cNvPr id="4" name="Date Placeholder 4"/>
          <p:cNvSpPr>
            <a:spLocks noGrp="1"/>
          </p:cNvSpPr>
          <p:nvPr>
            <p:ph type="dt" sz="half" idx="10"/>
          </p:nvPr>
        </p:nvSpPr>
        <p:spPr/>
        <p:txBody>
          <a:bodyPr/>
          <a:lstStyle/>
          <a:p>
            <a:fld id="{B0FE2824-C2A0-4931-BB32-60B24BDBB3CC}" type="datetimeFigureOut">
              <a:rPr lang="en-US" smtClean="0"/>
              <a:t>3/7/2023</a:t>
            </a:fld>
            <a:endParaRPr lang="en-US"/>
          </a:p>
        </p:txBody>
      </p:sp>
      <p:sp>
        <p:nvSpPr>
          <p:cNvPr id="6" name="Slide Number Placeholder 5"/>
          <p:cNvSpPr>
            <a:spLocks noGrp="1"/>
          </p:cNvSpPr>
          <p:nvPr>
            <p:ph type="sldNum" sz="quarter" idx="12"/>
          </p:nvPr>
        </p:nvSpPr>
        <p:spPr/>
        <p:txBody>
          <a:bodyPr/>
          <a:lstStyle/>
          <a:p>
            <a:fld id="{B13333A4-2EF1-4B79-B68C-AB20E66B4822}" type="slidenum">
              <a:rPr lang="en-US" smtClean="0"/>
              <a:t>‹#›</a:t>
            </a:fld>
            <a:endParaRPr lang="en-US"/>
          </a:p>
        </p:txBody>
      </p:sp>
    </p:spTree>
    <p:extLst>
      <p:ext uri="{BB962C8B-B14F-4D97-AF65-F5344CB8AC3E}">
        <p14:creationId xmlns:p14="http://schemas.microsoft.com/office/powerpoint/2010/main" val="7702544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3"/>
          <p:cNvSpPr>
            <a:spLocks noGrp="1"/>
          </p:cNvSpPr>
          <p:nvPr>
            <p:ph type="ftr" sz="quarter" idx="11"/>
          </p:nvPr>
        </p:nvSpPr>
        <p:spPr/>
        <p:txBody>
          <a:bodyPr/>
          <a:lstStyle/>
          <a:p>
            <a:endParaRPr lang="en-US" dirty="0"/>
          </a:p>
        </p:txBody>
      </p:sp>
      <p:sp>
        <p:nvSpPr>
          <p:cNvPr id="4" name="Date Placeholder 4"/>
          <p:cNvSpPr>
            <a:spLocks noGrp="1"/>
          </p:cNvSpPr>
          <p:nvPr>
            <p:ph type="dt" sz="half" idx="10"/>
          </p:nvPr>
        </p:nvSpPr>
        <p:spPr/>
        <p:txBody>
          <a:bodyPr/>
          <a:lstStyle/>
          <a:p>
            <a:fld id="{B0FE2824-C2A0-4931-BB32-60B24BDBB3CC}" type="datetimeFigureOut">
              <a:rPr lang="en-US" smtClean="0"/>
              <a:t>3/7/2023</a:t>
            </a:fld>
            <a:endParaRPr lang="en-US"/>
          </a:p>
        </p:txBody>
      </p:sp>
      <p:sp>
        <p:nvSpPr>
          <p:cNvPr id="6" name="Slide Number Placeholder 5"/>
          <p:cNvSpPr>
            <a:spLocks noGrp="1"/>
          </p:cNvSpPr>
          <p:nvPr>
            <p:ph type="sldNum" sz="quarter" idx="12"/>
          </p:nvPr>
        </p:nvSpPr>
        <p:spPr/>
        <p:txBody>
          <a:bodyPr/>
          <a:lstStyle/>
          <a:p>
            <a:fld id="{B13333A4-2EF1-4B79-B68C-AB20E66B4822}" type="slidenum">
              <a:rPr lang="en-US" smtClean="0"/>
              <a:t>‹#›</a:t>
            </a:fld>
            <a:endParaRPr lang="en-US"/>
          </a:p>
        </p:txBody>
      </p:sp>
    </p:spTree>
    <p:extLst>
      <p:ext uri="{BB962C8B-B14F-4D97-AF65-F5344CB8AC3E}">
        <p14:creationId xmlns:p14="http://schemas.microsoft.com/office/powerpoint/2010/main" val="3215576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Rectangle 6"/>
          <p:cNvSpPr/>
          <p:nvPr/>
        </p:nvSpPr>
        <p:spPr bwMode="ltGray">
          <a:xfrm>
            <a:off x="0" y="3276600"/>
            <a:ext cx="12192000" cy="276321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41248" y="3429000"/>
            <a:ext cx="9601200" cy="1838519"/>
          </a:xfrm>
        </p:spPr>
        <p:txBody>
          <a:bodyPr anchor="b">
            <a:normAutofit/>
          </a:bodyPr>
          <a:lstStyle>
            <a:lvl1pPr>
              <a:defRPr sz="5200">
                <a:solidFill>
                  <a:schemeClr val="bg1"/>
                </a:solidFill>
              </a:defRPr>
            </a:lvl1pPr>
          </a:lstStyle>
          <a:p>
            <a:r>
              <a:rPr lang="en-US"/>
              <a:t>Click to edit Master title style</a:t>
            </a:r>
            <a:endParaRPr lang="en-US" dirty="0"/>
          </a:p>
        </p:txBody>
      </p:sp>
      <p:sp>
        <p:nvSpPr>
          <p:cNvPr id="3" name="Text Placeholder 2"/>
          <p:cNvSpPr>
            <a:spLocks noGrp="1"/>
          </p:cNvSpPr>
          <p:nvPr>
            <p:ph type="body" idx="1"/>
          </p:nvPr>
        </p:nvSpPr>
        <p:spPr>
          <a:xfrm>
            <a:off x="841248" y="5340096"/>
            <a:ext cx="9601200" cy="475488"/>
          </a:xfrm>
        </p:spPr>
        <p:txBody>
          <a:bodyPr/>
          <a:lstStyle>
            <a:lvl1pPr marL="0" indent="0">
              <a:spcBef>
                <a:spcPts val="0"/>
              </a:spcBef>
              <a:buNone/>
              <a:defRPr sz="2400">
                <a:solidFill>
                  <a:schemeClr val="bg1"/>
                </a:solidFill>
              </a:defRPr>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Tree>
    <p:extLst>
      <p:ext uri="{BB962C8B-B14F-4D97-AF65-F5344CB8AC3E}">
        <p14:creationId xmlns:p14="http://schemas.microsoft.com/office/powerpoint/2010/main" val="1917355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145224"/>
          </a:xfrm>
        </p:spPr>
        <p:txBody>
          <a:bodyPr/>
          <a:lstStyle/>
          <a:p>
            <a:r>
              <a:rPr lang="en-US"/>
              <a:t>Click to edit Master title style</a:t>
            </a:r>
          </a:p>
        </p:txBody>
      </p:sp>
      <p:sp>
        <p:nvSpPr>
          <p:cNvPr id="3" name="Content Placeholder 2"/>
          <p:cNvSpPr>
            <a:spLocks noGrp="1"/>
          </p:cNvSpPr>
          <p:nvPr>
            <p:ph sz="half" idx="1"/>
          </p:nvPr>
        </p:nvSpPr>
        <p:spPr>
          <a:xfrm>
            <a:off x="838200" y="1825625"/>
            <a:ext cx="5029200" cy="4351338"/>
          </a:xfr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24600" y="1825625"/>
            <a:ext cx="5029200" cy="4351338"/>
          </a:xfr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4"/>
          <p:cNvSpPr>
            <a:spLocks noGrp="1"/>
          </p:cNvSpPr>
          <p:nvPr>
            <p:ph type="ftr" sz="quarter" idx="11"/>
          </p:nvPr>
        </p:nvSpPr>
        <p:spPr/>
        <p:txBody>
          <a:bodyPr/>
          <a:lstStyle/>
          <a:p>
            <a:endParaRPr lang="en-US"/>
          </a:p>
        </p:txBody>
      </p:sp>
      <p:sp>
        <p:nvSpPr>
          <p:cNvPr id="5" name="Date Placeholder 5"/>
          <p:cNvSpPr>
            <a:spLocks noGrp="1"/>
          </p:cNvSpPr>
          <p:nvPr>
            <p:ph type="dt" sz="half" idx="10"/>
          </p:nvPr>
        </p:nvSpPr>
        <p:spPr/>
        <p:txBody>
          <a:bodyPr/>
          <a:lstStyle/>
          <a:p>
            <a:fld id="{B0FE2824-C2A0-4931-BB32-60B24BDBB3CC}" type="datetimeFigureOut">
              <a:rPr lang="en-US" smtClean="0"/>
              <a:t>3/7/2023</a:t>
            </a:fld>
            <a:endParaRPr lang="en-US"/>
          </a:p>
        </p:txBody>
      </p:sp>
      <p:sp>
        <p:nvSpPr>
          <p:cNvPr id="7" name="Slide Number Placeholder 6"/>
          <p:cNvSpPr>
            <a:spLocks noGrp="1"/>
          </p:cNvSpPr>
          <p:nvPr>
            <p:ph type="sldNum" sz="quarter" idx="12"/>
          </p:nvPr>
        </p:nvSpPr>
        <p:spPr/>
        <p:txBody>
          <a:bodyPr/>
          <a:lstStyle/>
          <a:p>
            <a:fld id="{B13333A4-2EF1-4B79-B68C-AB20E66B4822}" type="slidenum">
              <a:rPr lang="en-US" smtClean="0"/>
              <a:t>‹#›</a:t>
            </a:fld>
            <a:endParaRPr lang="en-US"/>
          </a:p>
        </p:txBody>
      </p:sp>
    </p:spTree>
    <p:extLst>
      <p:ext uri="{BB962C8B-B14F-4D97-AF65-F5344CB8AC3E}">
        <p14:creationId xmlns:p14="http://schemas.microsoft.com/office/powerpoint/2010/main" val="3963172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839788" y="1828800"/>
            <a:ext cx="5029200" cy="685800"/>
          </a:xfrm>
        </p:spPr>
        <p:txBody>
          <a:bodyPr anchor="ctr">
            <a:normAutofit/>
          </a:bodyPr>
          <a:lstStyle>
            <a:lvl1pPr marL="0" indent="0">
              <a:spcBef>
                <a:spcPts val="1000"/>
              </a:spcBef>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14600"/>
            <a:ext cx="5029200" cy="3675063"/>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26188" y="1828800"/>
            <a:ext cx="5029200" cy="685800"/>
          </a:xfrm>
        </p:spPr>
        <p:txBody>
          <a:bodyPr anchor="ctr">
            <a:normAutofit/>
          </a:bodyPr>
          <a:lstStyle>
            <a:lvl1pPr marL="0" indent="0">
              <a:spcBef>
                <a:spcPts val="1000"/>
              </a:spcBef>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26188" y="2514600"/>
            <a:ext cx="5029200" cy="3675063"/>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6"/>
          <p:cNvSpPr>
            <a:spLocks noGrp="1"/>
          </p:cNvSpPr>
          <p:nvPr>
            <p:ph type="ftr" sz="quarter" idx="11"/>
          </p:nvPr>
        </p:nvSpPr>
        <p:spPr/>
        <p:txBody>
          <a:bodyPr/>
          <a:lstStyle/>
          <a:p>
            <a:endParaRPr lang="en-US"/>
          </a:p>
        </p:txBody>
      </p:sp>
      <p:sp>
        <p:nvSpPr>
          <p:cNvPr id="7" name="Date Placeholder 7"/>
          <p:cNvSpPr>
            <a:spLocks noGrp="1"/>
          </p:cNvSpPr>
          <p:nvPr>
            <p:ph type="dt" sz="half" idx="10"/>
          </p:nvPr>
        </p:nvSpPr>
        <p:spPr/>
        <p:txBody>
          <a:bodyPr/>
          <a:lstStyle/>
          <a:p>
            <a:fld id="{B0FE2824-C2A0-4931-BB32-60B24BDBB3CC}" type="datetimeFigureOut">
              <a:rPr lang="en-US" smtClean="0"/>
              <a:t>3/7/2023</a:t>
            </a:fld>
            <a:endParaRPr lang="en-US"/>
          </a:p>
        </p:txBody>
      </p:sp>
      <p:sp>
        <p:nvSpPr>
          <p:cNvPr id="9" name="Slide Number Placeholder 8"/>
          <p:cNvSpPr>
            <a:spLocks noGrp="1"/>
          </p:cNvSpPr>
          <p:nvPr>
            <p:ph type="sldNum" sz="quarter" idx="12"/>
          </p:nvPr>
        </p:nvSpPr>
        <p:spPr/>
        <p:txBody>
          <a:bodyPr/>
          <a:lstStyle/>
          <a:p>
            <a:fld id="{B13333A4-2EF1-4B79-B68C-AB20E66B4822}" type="slidenum">
              <a:rPr lang="en-US" smtClean="0"/>
              <a:t>‹#›</a:t>
            </a:fld>
            <a:endParaRPr lang="en-US"/>
          </a:p>
        </p:txBody>
      </p:sp>
    </p:spTree>
    <p:extLst>
      <p:ext uri="{BB962C8B-B14F-4D97-AF65-F5344CB8AC3E}">
        <p14:creationId xmlns:p14="http://schemas.microsoft.com/office/powerpoint/2010/main" val="1447994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Footer Placeholder 2"/>
          <p:cNvSpPr>
            <a:spLocks noGrp="1"/>
          </p:cNvSpPr>
          <p:nvPr>
            <p:ph type="ftr" sz="quarter" idx="11"/>
          </p:nvPr>
        </p:nvSpPr>
        <p:spPr/>
        <p:txBody>
          <a:bodyPr/>
          <a:lstStyle/>
          <a:p>
            <a:endParaRPr lang="en-US"/>
          </a:p>
        </p:txBody>
      </p:sp>
      <p:sp>
        <p:nvSpPr>
          <p:cNvPr id="3" name="Date Placeholder 3"/>
          <p:cNvSpPr>
            <a:spLocks noGrp="1"/>
          </p:cNvSpPr>
          <p:nvPr>
            <p:ph type="dt" sz="half" idx="10"/>
          </p:nvPr>
        </p:nvSpPr>
        <p:spPr/>
        <p:txBody>
          <a:bodyPr/>
          <a:lstStyle/>
          <a:p>
            <a:fld id="{B0FE2824-C2A0-4931-BB32-60B24BDBB3CC}" type="datetimeFigureOut">
              <a:rPr lang="en-US" smtClean="0"/>
              <a:t>3/7/2023</a:t>
            </a:fld>
            <a:endParaRPr lang="en-US"/>
          </a:p>
        </p:txBody>
      </p:sp>
      <p:sp>
        <p:nvSpPr>
          <p:cNvPr id="5" name="Slide Number Placeholder 4"/>
          <p:cNvSpPr>
            <a:spLocks noGrp="1"/>
          </p:cNvSpPr>
          <p:nvPr>
            <p:ph type="sldNum" sz="quarter" idx="12"/>
          </p:nvPr>
        </p:nvSpPr>
        <p:spPr/>
        <p:txBody>
          <a:bodyPr/>
          <a:lstStyle/>
          <a:p>
            <a:fld id="{B13333A4-2EF1-4B79-B68C-AB20E66B4822}" type="slidenum">
              <a:rPr lang="en-US" smtClean="0"/>
              <a:t>‹#›</a:t>
            </a:fld>
            <a:endParaRPr lang="en-US"/>
          </a:p>
        </p:txBody>
      </p:sp>
    </p:spTree>
    <p:extLst>
      <p:ext uri="{BB962C8B-B14F-4D97-AF65-F5344CB8AC3E}">
        <p14:creationId xmlns:p14="http://schemas.microsoft.com/office/powerpoint/2010/main" val="3956345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1"/>
          <p:cNvSpPr>
            <a:spLocks noGrp="1"/>
          </p:cNvSpPr>
          <p:nvPr>
            <p:ph type="ftr" sz="quarter" idx="11"/>
          </p:nvPr>
        </p:nvSpPr>
        <p:spPr/>
        <p:txBody>
          <a:bodyPr/>
          <a:lstStyle/>
          <a:p>
            <a:endParaRPr lang="en-US"/>
          </a:p>
        </p:txBody>
      </p:sp>
      <p:sp>
        <p:nvSpPr>
          <p:cNvPr id="2" name="Date Placeholder 2"/>
          <p:cNvSpPr>
            <a:spLocks noGrp="1"/>
          </p:cNvSpPr>
          <p:nvPr>
            <p:ph type="dt" sz="half" idx="10"/>
          </p:nvPr>
        </p:nvSpPr>
        <p:spPr/>
        <p:txBody>
          <a:bodyPr/>
          <a:lstStyle/>
          <a:p>
            <a:fld id="{B0FE2824-C2A0-4931-BB32-60B24BDBB3CC}" type="datetimeFigureOut">
              <a:rPr lang="en-US" smtClean="0"/>
              <a:t>3/7/2023</a:t>
            </a:fld>
            <a:endParaRPr lang="en-US"/>
          </a:p>
        </p:txBody>
      </p:sp>
      <p:sp>
        <p:nvSpPr>
          <p:cNvPr id="4" name="Slide Number Placeholder 3"/>
          <p:cNvSpPr>
            <a:spLocks noGrp="1"/>
          </p:cNvSpPr>
          <p:nvPr>
            <p:ph type="sldNum" sz="quarter" idx="12"/>
          </p:nvPr>
        </p:nvSpPr>
        <p:spPr/>
        <p:txBody>
          <a:bodyPr/>
          <a:lstStyle/>
          <a:p>
            <a:fld id="{B13333A4-2EF1-4B79-B68C-AB20E66B4822}" type="slidenum">
              <a:rPr lang="en-US" smtClean="0"/>
              <a:t>‹#›</a:t>
            </a:fld>
            <a:endParaRPr lang="en-US"/>
          </a:p>
        </p:txBody>
      </p:sp>
    </p:spTree>
    <p:extLst>
      <p:ext uri="{BB962C8B-B14F-4D97-AF65-F5344CB8AC3E}">
        <p14:creationId xmlns:p14="http://schemas.microsoft.com/office/powerpoint/2010/main" val="3667301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924800" y="1524000"/>
            <a:ext cx="3429000" cy="1905000"/>
          </a:xfrm>
        </p:spPr>
        <p:txBody>
          <a:bodyPr anchor="b">
            <a:normAutofit/>
          </a:bodyPr>
          <a:lstStyle>
            <a:lvl1pPr>
              <a:defRPr sz="3400"/>
            </a:lvl1pPr>
          </a:lstStyle>
          <a:p>
            <a:r>
              <a:rPr lang="en-US"/>
              <a:t>Click to edit Master title style</a:t>
            </a:r>
            <a:endParaRPr lang="en-US" dirty="0"/>
          </a:p>
        </p:txBody>
      </p:sp>
      <p:sp>
        <p:nvSpPr>
          <p:cNvPr id="3" name="Content Placeholder 2"/>
          <p:cNvSpPr>
            <a:spLocks noGrp="1"/>
          </p:cNvSpPr>
          <p:nvPr>
            <p:ph idx="1"/>
          </p:nvPr>
        </p:nvSpPr>
        <p:spPr>
          <a:xfrm>
            <a:off x="838200" y="685800"/>
            <a:ext cx="6400800" cy="5257800"/>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924800" y="3581400"/>
            <a:ext cx="3429000" cy="1828800"/>
          </a:xfrm>
        </p:spPr>
        <p:txBody>
          <a:bodyPr/>
          <a:lstStyle>
            <a:lvl1pPr marL="0" indent="0">
              <a:spcBef>
                <a:spcPts val="10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4"/>
          <p:cNvSpPr>
            <a:spLocks noGrp="1"/>
          </p:cNvSpPr>
          <p:nvPr>
            <p:ph type="ftr" sz="quarter" idx="11"/>
          </p:nvPr>
        </p:nvSpPr>
        <p:spPr/>
        <p:txBody>
          <a:bodyPr/>
          <a:lstStyle/>
          <a:p>
            <a:endParaRPr lang="en-US"/>
          </a:p>
        </p:txBody>
      </p:sp>
      <p:sp>
        <p:nvSpPr>
          <p:cNvPr id="5" name="Date Placeholder 5"/>
          <p:cNvSpPr>
            <a:spLocks noGrp="1"/>
          </p:cNvSpPr>
          <p:nvPr>
            <p:ph type="dt" sz="half" idx="10"/>
          </p:nvPr>
        </p:nvSpPr>
        <p:spPr/>
        <p:txBody>
          <a:bodyPr/>
          <a:lstStyle/>
          <a:p>
            <a:fld id="{B0FE2824-C2A0-4931-BB32-60B24BDBB3CC}" type="datetimeFigureOut">
              <a:rPr lang="en-US" smtClean="0"/>
              <a:t>3/7/2023</a:t>
            </a:fld>
            <a:endParaRPr lang="en-US"/>
          </a:p>
        </p:txBody>
      </p:sp>
      <p:sp>
        <p:nvSpPr>
          <p:cNvPr id="7" name="Slide Number Placeholder 6"/>
          <p:cNvSpPr>
            <a:spLocks noGrp="1"/>
          </p:cNvSpPr>
          <p:nvPr>
            <p:ph type="sldNum" sz="quarter" idx="12"/>
          </p:nvPr>
        </p:nvSpPr>
        <p:spPr/>
        <p:txBody>
          <a:bodyPr/>
          <a:lstStyle/>
          <a:p>
            <a:fld id="{B13333A4-2EF1-4B79-B68C-AB20E66B4822}" type="slidenum">
              <a:rPr lang="en-US" smtClean="0"/>
              <a:t>‹#›</a:t>
            </a:fld>
            <a:endParaRPr lang="en-US"/>
          </a:p>
        </p:txBody>
      </p:sp>
    </p:spTree>
    <p:extLst>
      <p:ext uri="{BB962C8B-B14F-4D97-AF65-F5344CB8AC3E}">
        <p14:creationId xmlns:p14="http://schemas.microsoft.com/office/powerpoint/2010/main" val="978961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924800" y="1527048"/>
            <a:ext cx="3429000" cy="1901952"/>
          </a:xfrm>
        </p:spPr>
        <p:txBody>
          <a:bodyPr anchor="b">
            <a:normAutofit/>
          </a:bodyPr>
          <a:lstStyle>
            <a:lvl1pPr>
              <a:defRPr sz="3400"/>
            </a:lvl1pPr>
          </a:lstStyle>
          <a:p>
            <a:r>
              <a:rPr lang="en-US"/>
              <a:t>Click to edit Master title style</a:t>
            </a:r>
            <a:endParaRPr lang="en-US" dirty="0"/>
          </a:p>
        </p:txBody>
      </p:sp>
      <p:sp>
        <p:nvSpPr>
          <p:cNvPr id="3" name="Picture Placeholder 2" descr="An empty placeholder to add an image. Click on the placeholder and select the image that you wish to add"/>
          <p:cNvSpPr>
            <a:spLocks noGrp="1"/>
          </p:cNvSpPr>
          <p:nvPr>
            <p:ph type="pic" idx="1"/>
          </p:nvPr>
        </p:nvSpPr>
        <p:spPr>
          <a:xfrm>
            <a:off x="838198" y="685800"/>
            <a:ext cx="6400800" cy="5257800"/>
          </a:xfrm>
        </p:spPr>
        <p:txBody>
          <a:bodyPr/>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7924800" y="3581400"/>
            <a:ext cx="3428999" cy="1828800"/>
          </a:xfrm>
        </p:spPr>
        <p:txBody>
          <a:bodyPr/>
          <a:lstStyle>
            <a:lvl1pPr marL="0" indent="0">
              <a:spcBef>
                <a:spcPts val="10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4"/>
          <p:cNvSpPr>
            <a:spLocks noGrp="1"/>
          </p:cNvSpPr>
          <p:nvPr>
            <p:ph type="ftr" sz="quarter" idx="11"/>
          </p:nvPr>
        </p:nvSpPr>
        <p:spPr/>
        <p:txBody>
          <a:bodyPr/>
          <a:lstStyle/>
          <a:p>
            <a:endParaRPr lang="en-US"/>
          </a:p>
        </p:txBody>
      </p:sp>
      <p:sp>
        <p:nvSpPr>
          <p:cNvPr id="5" name="Date Placeholder 5"/>
          <p:cNvSpPr>
            <a:spLocks noGrp="1"/>
          </p:cNvSpPr>
          <p:nvPr>
            <p:ph type="dt" sz="half" idx="10"/>
          </p:nvPr>
        </p:nvSpPr>
        <p:spPr/>
        <p:txBody>
          <a:bodyPr/>
          <a:lstStyle/>
          <a:p>
            <a:fld id="{B0FE2824-C2A0-4931-BB32-60B24BDBB3CC}" type="datetimeFigureOut">
              <a:rPr lang="en-US" smtClean="0"/>
              <a:t>3/7/2023</a:t>
            </a:fld>
            <a:endParaRPr lang="en-US"/>
          </a:p>
        </p:txBody>
      </p:sp>
      <p:sp>
        <p:nvSpPr>
          <p:cNvPr id="7" name="Slide Number Placeholder 6"/>
          <p:cNvSpPr>
            <a:spLocks noGrp="1"/>
          </p:cNvSpPr>
          <p:nvPr>
            <p:ph type="sldNum" sz="quarter" idx="12"/>
          </p:nvPr>
        </p:nvSpPr>
        <p:spPr/>
        <p:txBody>
          <a:bodyPr/>
          <a:lstStyle/>
          <a:p>
            <a:fld id="{B13333A4-2EF1-4B79-B68C-AB20E66B4822}" type="slidenum">
              <a:rPr lang="en-US" smtClean="0"/>
              <a:t>‹#›</a:t>
            </a:fld>
            <a:endParaRPr lang="en-US"/>
          </a:p>
        </p:txBody>
      </p:sp>
    </p:spTree>
    <p:extLst>
      <p:ext uri="{BB962C8B-B14F-4D97-AF65-F5344CB8AC3E}">
        <p14:creationId xmlns:p14="http://schemas.microsoft.com/office/powerpoint/2010/main" val="3225279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bwMode="invGray">
          <a:xfrm>
            <a:off x="0" y="6492239"/>
            <a:ext cx="12188825" cy="36576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838200" y="365126"/>
            <a:ext cx="10515600" cy="114522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3"/>
          <p:cNvSpPr>
            <a:spLocks noGrp="1"/>
          </p:cNvSpPr>
          <p:nvPr>
            <p:ph type="ftr" sz="quarter" idx="3"/>
          </p:nvPr>
        </p:nvSpPr>
        <p:spPr>
          <a:xfrm>
            <a:off x="381000" y="6549715"/>
            <a:ext cx="8442158" cy="229237"/>
          </a:xfrm>
          <a:prstGeom prst="rect">
            <a:avLst/>
          </a:prstGeom>
        </p:spPr>
        <p:txBody>
          <a:bodyPr vert="horz" lIns="91440" tIns="45720" rIns="91440" bIns="45720" rtlCol="0" anchor="ctr"/>
          <a:lstStyle>
            <a:lvl1pPr algn="l">
              <a:defRPr sz="1100">
                <a:solidFill>
                  <a:schemeClr val="bg1">
                    <a:lumMod val="40000"/>
                    <a:lumOff val="60000"/>
                  </a:schemeClr>
                </a:solidFill>
              </a:defRPr>
            </a:lvl1pPr>
          </a:lstStyle>
          <a:p>
            <a:endParaRPr lang="en-US" dirty="0"/>
          </a:p>
        </p:txBody>
      </p:sp>
      <p:sp>
        <p:nvSpPr>
          <p:cNvPr id="4" name="Date Placeholder 4"/>
          <p:cNvSpPr>
            <a:spLocks noGrp="1"/>
          </p:cNvSpPr>
          <p:nvPr>
            <p:ph type="dt" sz="half" idx="2"/>
          </p:nvPr>
        </p:nvSpPr>
        <p:spPr>
          <a:xfrm>
            <a:off x="9685939" y="6549715"/>
            <a:ext cx="1667860" cy="229237"/>
          </a:xfrm>
          <a:prstGeom prst="rect">
            <a:avLst/>
          </a:prstGeom>
        </p:spPr>
        <p:txBody>
          <a:bodyPr vert="horz" lIns="91440" tIns="45720" rIns="91440" bIns="45720" rtlCol="0" anchor="ctr"/>
          <a:lstStyle>
            <a:lvl1pPr algn="r">
              <a:defRPr sz="1100">
                <a:solidFill>
                  <a:schemeClr val="bg1">
                    <a:lumMod val="40000"/>
                    <a:lumOff val="60000"/>
                  </a:schemeClr>
                </a:solidFill>
              </a:defRPr>
            </a:lvl1pPr>
          </a:lstStyle>
          <a:p>
            <a:fld id="{B0FE2824-C2A0-4931-BB32-60B24BDBB3CC}" type="datetimeFigureOut">
              <a:rPr lang="en-US" smtClean="0"/>
              <a:pPr/>
              <a:t>3/7/2023</a:t>
            </a:fld>
            <a:endParaRPr lang="en-US"/>
          </a:p>
        </p:txBody>
      </p:sp>
      <p:sp>
        <p:nvSpPr>
          <p:cNvPr id="6" name="Slide Number Placeholder 5"/>
          <p:cNvSpPr>
            <a:spLocks noGrp="1"/>
          </p:cNvSpPr>
          <p:nvPr>
            <p:ph type="sldNum" sz="quarter" idx="4"/>
          </p:nvPr>
        </p:nvSpPr>
        <p:spPr>
          <a:xfrm>
            <a:off x="11353799" y="6549715"/>
            <a:ext cx="446361" cy="229237"/>
          </a:xfrm>
          <a:prstGeom prst="rect">
            <a:avLst/>
          </a:prstGeom>
        </p:spPr>
        <p:txBody>
          <a:bodyPr vert="horz" lIns="91440" tIns="45720" rIns="91440" bIns="45720" rtlCol="0" anchor="ctr"/>
          <a:lstStyle>
            <a:lvl1pPr algn="r">
              <a:defRPr sz="1100">
                <a:solidFill>
                  <a:schemeClr val="bg1">
                    <a:lumMod val="40000"/>
                    <a:lumOff val="60000"/>
                  </a:schemeClr>
                </a:solidFill>
              </a:defRPr>
            </a:lvl1pPr>
          </a:lstStyle>
          <a:p>
            <a:fld id="{B13333A4-2EF1-4B79-B68C-AB20E66B4822}" type="slidenum">
              <a:rPr lang="en-US" smtClean="0"/>
              <a:pPr/>
              <a:t>‹#›</a:t>
            </a:fld>
            <a:endParaRPr lang="en-US"/>
          </a:p>
        </p:txBody>
      </p:sp>
    </p:spTree>
    <p:extLst>
      <p:ext uri="{BB962C8B-B14F-4D97-AF65-F5344CB8AC3E}">
        <p14:creationId xmlns:p14="http://schemas.microsoft.com/office/powerpoint/2010/main" val="1155871656"/>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400" kern="1200">
          <a:solidFill>
            <a:schemeClr val="accent1"/>
          </a:solidFill>
          <a:latin typeface="+mj-lt"/>
          <a:ea typeface="+mj-ea"/>
          <a:cs typeface="+mj-cs"/>
        </a:defRPr>
      </a:lvl1pPr>
    </p:titleStyle>
    <p:bodyStyle>
      <a:lvl1pPr marL="228600" indent="-228600" algn="l" defTabSz="914400" rtl="0" eaLnBrk="1" latinLnBrk="0" hangingPunct="1">
        <a:lnSpc>
          <a:spcPct val="90000"/>
        </a:lnSpc>
        <a:spcBef>
          <a:spcPts val="1800"/>
        </a:spcBef>
        <a:buClr>
          <a:schemeClr val="accent1"/>
        </a:buClr>
        <a:buFont typeface="Arial" panose="020B0604020202020204" pitchFamily="34" charset="0"/>
        <a:buChar char="•"/>
        <a:defRPr sz="2000" kern="1200">
          <a:solidFill>
            <a:schemeClr val="tx1"/>
          </a:solidFill>
          <a:latin typeface="+mn-lt"/>
          <a:ea typeface="+mn-ea"/>
          <a:cs typeface="+mn-cs"/>
        </a:defRPr>
      </a:lvl1pPr>
      <a:lvl2pPr marL="457200" indent="-228600" algn="l" defTabSz="914400" rtl="0" eaLnBrk="1" latinLnBrk="0" hangingPunct="1">
        <a:lnSpc>
          <a:spcPct val="90000"/>
        </a:lnSpc>
        <a:spcBef>
          <a:spcPts val="1000"/>
        </a:spcBef>
        <a:buClr>
          <a:schemeClr val="accent1"/>
        </a:buClr>
        <a:buFont typeface="Arial" panose="020B0604020202020204" pitchFamily="34" charset="0"/>
        <a:buChar char="•"/>
        <a:defRPr sz="1800" kern="1200">
          <a:solidFill>
            <a:schemeClr val="tx1"/>
          </a:solidFill>
          <a:latin typeface="+mn-lt"/>
          <a:ea typeface="+mn-ea"/>
          <a:cs typeface="+mn-cs"/>
        </a:defRPr>
      </a:lvl2pPr>
      <a:lvl3pPr marL="685800" indent="-182880" algn="l" defTabSz="914400" rtl="0" eaLnBrk="1" latinLnBrk="0" hangingPunct="1">
        <a:lnSpc>
          <a:spcPct val="90000"/>
        </a:lnSpc>
        <a:spcBef>
          <a:spcPts val="800"/>
        </a:spcBef>
        <a:buClr>
          <a:schemeClr val="accent1"/>
        </a:buClr>
        <a:buFont typeface="Arial" panose="020B0604020202020204"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4pPr>
      <a:lvl5pPr marL="11430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6pPr>
      <a:lvl7pPr marL="16002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8pPr>
      <a:lvl9pPr marL="20574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2" orient="horz" pos="216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8.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5.xml"/><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Election Selection</a:t>
            </a:r>
          </a:p>
        </p:txBody>
      </p:sp>
      <p:sp>
        <p:nvSpPr>
          <p:cNvPr id="3" name="Subtitle 2"/>
          <p:cNvSpPr>
            <a:spLocks noGrp="1"/>
          </p:cNvSpPr>
          <p:nvPr>
            <p:ph type="subTitle" idx="1"/>
          </p:nvPr>
        </p:nvSpPr>
        <p:spPr/>
        <p:txBody>
          <a:bodyPr/>
          <a:lstStyle/>
          <a:p>
            <a:r>
              <a:rPr lang="en-US" dirty="0"/>
              <a:t>brough to you the House of Cards</a:t>
            </a:r>
          </a:p>
        </p:txBody>
      </p:sp>
    </p:spTree>
    <p:extLst>
      <p:ext uri="{BB962C8B-B14F-4D97-AF65-F5344CB8AC3E}">
        <p14:creationId xmlns:p14="http://schemas.microsoft.com/office/powerpoint/2010/main" val="2142729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Random Forest</a:t>
            </a:r>
          </a:p>
        </p:txBody>
      </p:sp>
      <p:sp>
        <p:nvSpPr>
          <p:cNvPr id="3" name="Text Placeholder 2"/>
          <p:cNvSpPr>
            <a:spLocks noGrp="1"/>
          </p:cNvSpPr>
          <p:nvPr>
            <p:ph type="body" idx="1"/>
          </p:nvPr>
        </p:nvSpPr>
        <p:spPr/>
        <p:txBody>
          <a:bodyPr/>
          <a:lstStyle/>
          <a:p>
            <a:r>
              <a:rPr lang="en-US" dirty="0"/>
              <a:t>Training the model</a:t>
            </a:r>
          </a:p>
        </p:txBody>
      </p:sp>
      <p:sp>
        <p:nvSpPr>
          <p:cNvPr id="5" name="Text Placeholder 4"/>
          <p:cNvSpPr>
            <a:spLocks noGrp="1"/>
          </p:cNvSpPr>
          <p:nvPr>
            <p:ph type="body" sz="quarter" idx="3"/>
          </p:nvPr>
        </p:nvSpPr>
        <p:spPr/>
        <p:txBody>
          <a:bodyPr/>
          <a:lstStyle/>
          <a:p>
            <a:r>
              <a:rPr lang="en-US" dirty="0"/>
              <a:t>The results</a:t>
            </a:r>
          </a:p>
        </p:txBody>
      </p:sp>
      <p:pic>
        <p:nvPicPr>
          <p:cNvPr id="12" name="Picture 11">
            <a:extLst>
              <a:ext uri="{FF2B5EF4-FFF2-40B4-BE49-F238E27FC236}">
                <a16:creationId xmlns:a16="http://schemas.microsoft.com/office/drawing/2014/main" id="{74D40468-C95A-E98B-0A3D-48F557AF6424}"/>
              </a:ext>
            </a:extLst>
          </p:cNvPr>
          <p:cNvPicPr>
            <a:picLocks noChangeAspect="1"/>
          </p:cNvPicPr>
          <p:nvPr/>
        </p:nvPicPr>
        <p:blipFill>
          <a:blip r:embed="rId3"/>
          <a:stretch>
            <a:fillRect/>
          </a:stretch>
        </p:blipFill>
        <p:spPr>
          <a:xfrm>
            <a:off x="266527" y="4439471"/>
            <a:ext cx="2110317" cy="1804080"/>
          </a:xfrm>
          <a:prstGeom prst="rect">
            <a:avLst/>
          </a:prstGeom>
        </p:spPr>
      </p:pic>
      <p:pic>
        <p:nvPicPr>
          <p:cNvPr id="16" name="Picture 15">
            <a:extLst>
              <a:ext uri="{FF2B5EF4-FFF2-40B4-BE49-F238E27FC236}">
                <a16:creationId xmlns:a16="http://schemas.microsoft.com/office/drawing/2014/main" id="{64EE8F97-D049-66A6-D273-9AD8FDA8ECFB}"/>
              </a:ext>
            </a:extLst>
          </p:cNvPr>
          <p:cNvPicPr>
            <a:picLocks noChangeAspect="1"/>
          </p:cNvPicPr>
          <p:nvPr/>
        </p:nvPicPr>
        <p:blipFill>
          <a:blip r:embed="rId4"/>
          <a:stretch>
            <a:fillRect/>
          </a:stretch>
        </p:blipFill>
        <p:spPr>
          <a:xfrm>
            <a:off x="6553200" y="2547512"/>
            <a:ext cx="4000500" cy="1704975"/>
          </a:xfrm>
          <a:prstGeom prst="rect">
            <a:avLst/>
          </a:prstGeom>
        </p:spPr>
      </p:pic>
      <p:pic>
        <p:nvPicPr>
          <p:cNvPr id="20" name="Picture 19">
            <a:extLst>
              <a:ext uri="{FF2B5EF4-FFF2-40B4-BE49-F238E27FC236}">
                <a16:creationId xmlns:a16="http://schemas.microsoft.com/office/drawing/2014/main" id="{D5DFE246-1CAD-7B1E-9F19-28F8C8EA901D}"/>
              </a:ext>
            </a:extLst>
          </p:cNvPr>
          <p:cNvPicPr>
            <a:picLocks noChangeAspect="1"/>
          </p:cNvPicPr>
          <p:nvPr/>
        </p:nvPicPr>
        <p:blipFill>
          <a:blip r:embed="rId5"/>
          <a:stretch>
            <a:fillRect/>
          </a:stretch>
        </p:blipFill>
        <p:spPr>
          <a:xfrm>
            <a:off x="9334738" y="4348375"/>
            <a:ext cx="2743200" cy="1878496"/>
          </a:xfrm>
          <a:prstGeom prst="rect">
            <a:avLst/>
          </a:prstGeom>
        </p:spPr>
      </p:pic>
      <p:pic>
        <p:nvPicPr>
          <p:cNvPr id="22" name="Picture 21">
            <a:extLst>
              <a:ext uri="{FF2B5EF4-FFF2-40B4-BE49-F238E27FC236}">
                <a16:creationId xmlns:a16="http://schemas.microsoft.com/office/drawing/2014/main" id="{BC38F15D-4900-4881-6168-7198676AEF16}"/>
              </a:ext>
            </a:extLst>
          </p:cNvPr>
          <p:cNvPicPr>
            <a:picLocks noChangeAspect="1"/>
          </p:cNvPicPr>
          <p:nvPr/>
        </p:nvPicPr>
        <p:blipFill>
          <a:blip r:embed="rId6"/>
          <a:stretch>
            <a:fillRect/>
          </a:stretch>
        </p:blipFill>
        <p:spPr>
          <a:xfrm>
            <a:off x="6553200" y="4372053"/>
            <a:ext cx="2676792" cy="1831139"/>
          </a:xfrm>
          <a:prstGeom prst="rect">
            <a:avLst/>
          </a:prstGeom>
        </p:spPr>
      </p:pic>
      <p:pic>
        <p:nvPicPr>
          <p:cNvPr id="24" name="Picture 23">
            <a:extLst>
              <a:ext uri="{FF2B5EF4-FFF2-40B4-BE49-F238E27FC236}">
                <a16:creationId xmlns:a16="http://schemas.microsoft.com/office/drawing/2014/main" id="{D16C81A6-78E9-7A9E-72A1-E650AAE3DE1E}"/>
              </a:ext>
            </a:extLst>
          </p:cNvPr>
          <p:cNvPicPr>
            <a:picLocks noChangeAspect="1"/>
          </p:cNvPicPr>
          <p:nvPr/>
        </p:nvPicPr>
        <p:blipFill>
          <a:blip r:embed="rId7"/>
          <a:stretch>
            <a:fillRect/>
          </a:stretch>
        </p:blipFill>
        <p:spPr>
          <a:xfrm>
            <a:off x="266527" y="2602366"/>
            <a:ext cx="3856490" cy="1695450"/>
          </a:xfrm>
          <a:prstGeom prst="rect">
            <a:avLst/>
          </a:prstGeom>
        </p:spPr>
      </p:pic>
      <p:pic>
        <p:nvPicPr>
          <p:cNvPr id="26" name="Picture 25">
            <a:extLst>
              <a:ext uri="{FF2B5EF4-FFF2-40B4-BE49-F238E27FC236}">
                <a16:creationId xmlns:a16="http://schemas.microsoft.com/office/drawing/2014/main" id="{DCD8FB78-4EF1-F4E4-0EC8-01FB4970C2AA}"/>
              </a:ext>
            </a:extLst>
          </p:cNvPr>
          <p:cNvPicPr>
            <a:picLocks noChangeAspect="1"/>
          </p:cNvPicPr>
          <p:nvPr/>
        </p:nvPicPr>
        <p:blipFill>
          <a:blip r:embed="rId8"/>
          <a:stretch>
            <a:fillRect/>
          </a:stretch>
        </p:blipFill>
        <p:spPr>
          <a:xfrm>
            <a:off x="2547061" y="4439471"/>
            <a:ext cx="2642194" cy="1804080"/>
          </a:xfrm>
          <a:prstGeom prst="rect">
            <a:avLst/>
          </a:prstGeom>
        </p:spPr>
      </p:pic>
    </p:spTree>
    <p:extLst>
      <p:ext uri="{BB962C8B-B14F-4D97-AF65-F5344CB8AC3E}">
        <p14:creationId xmlns:p14="http://schemas.microsoft.com/office/powerpoint/2010/main" val="3387061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Comparing the results based on accuracy</a:t>
            </a:r>
          </a:p>
        </p:txBody>
      </p:sp>
      <p:graphicFrame>
        <p:nvGraphicFramePr>
          <p:cNvPr id="6" name="Content Placeholder 2" descr="Clustered column chart showing the values of 3 series for 4 categories"/>
          <p:cNvGraphicFramePr>
            <a:graphicFrameLocks noGrp="1"/>
          </p:cNvGraphicFramePr>
          <p:nvPr>
            <p:ph idx="1"/>
            <p:extLst>
              <p:ext uri="{D42A27DB-BD31-4B8C-83A1-F6EECF244321}">
                <p14:modId xmlns:p14="http://schemas.microsoft.com/office/powerpoint/2010/main" val="1656822362"/>
              </p:ext>
            </p:extLst>
          </p:nvPr>
        </p:nvGraphicFramePr>
        <p:xfrm>
          <a:off x="838200" y="1825625"/>
          <a:ext cx="10515600" cy="4351338"/>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900486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Our recommendation</a:t>
            </a:r>
          </a:p>
        </p:txBody>
      </p:sp>
      <p:sp>
        <p:nvSpPr>
          <p:cNvPr id="3" name="TextBox 2">
            <a:extLst>
              <a:ext uri="{FF2B5EF4-FFF2-40B4-BE49-F238E27FC236}">
                <a16:creationId xmlns:a16="http://schemas.microsoft.com/office/drawing/2014/main" id="{4FFF5CA2-0C32-E79A-B16A-3FDE7E043B18}"/>
              </a:ext>
            </a:extLst>
          </p:cNvPr>
          <p:cNvSpPr txBox="1"/>
          <p:nvPr/>
        </p:nvSpPr>
        <p:spPr>
          <a:xfrm>
            <a:off x="838200" y="1676400"/>
            <a:ext cx="10820400" cy="4031873"/>
          </a:xfrm>
          <a:prstGeom prst="rect">
            <a:avLst/>
          </a:prstGeom>
          <a:noFill/>
        </p:spPr>
        <p:txBody>
          <a:bodyPr wrap="square" rtlCol="0">
            <a:spAutoFit/>
          </a:bodyPr>
          <a:lstStyle/>
          <a:p>
            <a:r>
              <a:rPr lang="en-US" dirty="0">
                <a:latin typeface="Söhne"/>
              </a:rPr>
              <a:t>We evaluated the precision, sensitivity/recall and accuracy of our various models and after careful consideration, we recommend the </a:t>
            </a:r>
            <a:r>
              <a:rPr lang="en-US" b="1" dirty="0">
                <a:solidFill>
                  <a:srgbClr val="0070C0"/>
                </a:solidFill>
                <a:latin typeface="Söhne"/>
              </a:rPr>
              <a:t>Random Forest </a:t>
            </a:r>
            <a:r>
              <a:rPr lang="en-US" dirty="0">
                <a:latin typeface="Söhne"/>
              </a:rPr>
              <a:t>as the optimal model for the dataset presented.</a:t>
            </a:r>
          </a:p>
          <a:p>
            <a:endParaRPr lang="en-US" dirty="0">
              <a:latin typeface="Söhne"/>
            </a:endParaRPr>
          </a:p>
          <a:p>
            <a:endParaRPr lang="en-US" dirty="0">
              <a:latin typeface="Söhne"/>
            </a:endParaRPr>
          </a:p>
          <a:p>
            <a:endParaRPr lang="en-US" dirty="0">
              <a:latin typeface="Söhne"/>
            </a:endParaRPr>
          </a:p>
          <a:p>
            <a:r>
              <a:rPr lang="en-US" sz="2400" dirty="0">
                <a:solidFill>
                  <a:schemeClr val="accent1"/>
                </a:solidFill>
              </a:rPr>
              <a:t>Disclaimer:</a:t>
            </a:r>
          </a:p>
          <a:p>
            <a:endParaRPr lang="en-US" dirty="0"/>
          </a:p>
          <a:p>
            <a:r>
              <a:rPr lang="en-US" sz="1400" b="0" i="0" dirty="0">
                <a:effectLst/>
                <a:latin typeface="Söhne"/>
              </a:rPr>
              <a:t>While demographic factors can be informative in predicting election outcomes</a:t>
            </a:r>
            <a:r>
              <a:rPr lang="en-US" sz="1400" dirty="0">
                <a:latin typeface="Söhne"/>
              </a:rPr>
              <a:t>, they are not the only factors at play, and other issues such as current events, campaign messaging, and voter turnout can also have a significant impact. </a:t>
            </a:r>
          </a:p>
          <a:p>
            <a:endParaRPr lang="en-US" sz="1400" dirty="0">
              <a:latin typeface="Söhne"/>
            </a:endParaRPr>
          </a:p>
          <a:p>
            <a:r>
              <a:rPr lang="en-US" sz="1400" dirty="0">
                <a:latin typeface="Söhne"/>
              </a:rPr>
              <a:t>It is also important to consider the specific context of each election and to carefully select and engineer features that are relevant and informative for optimal results.</a:t>
            </a:r>
          </a:p>
          <a:p>
            <a:endParaRPr lang="en-US" dirty="0">
              <a:latin typeface="Söhne"/>
            </a:endParaRPr>
          </a:p>
          <a:p>
            <a:endParaRPr lang="en-US" dirty="0">
              <a:latin typeface="Slack-Lato"/>
            </a:endParaRPr>
          </a:p>
          <a:p>
            <a:endParaRPr lang="en-US" dirty="0"/>
          </a:p>
        </p:txBody>
      </p:sp>
    </p:spTree>
    <p:extLst>
      <p:ext uri="{BB962C8B-B14F-4D97-AF65-F5344CB8AC3E}">
        <p14:creationId xmlns:p14="http://schemas.microsoft.com/office/powerpoint/2010/main" val="3440500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Thank you!</a:t>
            </a:r>
          </a:p>
        </p:txBody>
      </p:sp>
      <p:sp>
        <p:nvSpPr>
          <p:cNvPr id="3" name="Text Placeholder 2"/>
          <p:cNvSpPr>
            <a:spLocks noGrp="1"/>
          </p:cNvSpPr>
          <p:nvPr>
            <p:ph type="body" idx="1"/>
          </p:nvPr>
        </p:nvSpPr>
        <p:spPr/>
        <p:txBody>
          <a:bodyPr/>
          <a:lstStyle/>
          <a:p>
            <a:r>
              <a:rPr lang="en-US" dirty="0"/>
              <a:t>And don’t forget to vote </a:t>
            </a:r>
          </a:p>
        </p:txBody>
      </p:sp>
    </p:spTree>
    <p:extLst>
      <p:ext uri="{BB962C8B-B14F-4D97-AF65-F5344CB8AC3E}">
        <p14:creationId xmlns:p14="http://schemas.microsoft.com/office/powerpoint/2010/main" val="1783796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roject 4">
            <a:hlinkClick r:id="" action="ppaction://media"/>
            <a:extLst>
              <a:ext uri="{FF2B5EF4-FFF2-40B4-BE49-F238E27FC236}">
                <a16:creationId xmlns:a16="http://schemas.microsoft.com/office/drawing/2014/main" id="{AF75D3B6-1F58-DA89-DAD4-B47B13BF2539}"/>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457200" y="152400"/>
            <a:ext cx="11136524" cy="6264153"/>
          </a:xfrm>
        </p:spPr>
      </p:pic>
    </p:spTree>
    <p:extLst>
      <p:ext uri="{BB962C8B-B14F-4D97-AF65-F5344CB8AC3E}">
        <p14:creationId xmlns:p14="http://schemas.microsoft.com/office/powerpoint/2010/main" val="2608101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725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96224" y="496824"/>
            <a:ext cx="3429000" cy="1901952"/>
          </a:xfrm>
        </p:spPr>
        <p:txBody>
          <a:bodyPr vert="horz" lIns="91440" tIns="45720" rIns="91440" bIns="45720" rtlCol="0" anchor="b">
            <a:normAutofit/>
          </a:bodyPr>
          <a:lstStyle/>
          <a:p>
            <a:r>
              <a:rPr lang="en-US" kern="1200" dirty="0">
                <a:latin typeface="+mj-lt"/>
                <a:ea typeface="+mj-ea"/>
                <a:cs typeface="+mj-cs"/>
              </a:rPr>
              <a:t>Our inspiration</a:t>
            </a:r>
          </a:p>
        </p:txBody>
      </p:sp>
      <p:pic>
        <p:nvPicPr>
          <p:cNvPr id="5" name="Picture 4" descr="Rows of American flags in twilight">
            <a:extLst>
              <a:ext uri="{FF2B5EF4-FFF2-40B4-BE49-F238E27FC236}">
                <a16:creationId xmlns:a16="http://schemas.microsoft.com/office/drawing/2014/main" id="{A1E8DD13-EC2A-B3AA-3346-F124E61806F5}"/>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841" r="15897" b="-1"/>
          <a:stretch/>
        </p:blipFill>
        <p:spPr>
          <a:xfrm>
            <a:off x="838198" y="685800"/>
            <a:ext cx="6400800" cy="5257800"/>
          </a:xfrm>
          <a:prstGeom prst="rect">
            <a:avLst/>
          </a:prstGeom>
          <a:noFill/>
        </p:spPr>
      </p:pic>
      <p:sp>
        <p:nvSpPr>
          <p:cNvPr id="3" name="TextBox 2">
            <a:extLst>
              <a:ext uri="{FF2B5EF4-FFF2-40B4-BE49-F238E27FC236}">
                <a16:creationId xmlns:a16="http://schemas.microsoft.com/office/drawing/2014/main" id="{4FFF5CA2-0C32-E79A-B16A-3FDE7E043B18}"/>
              </a:ext>
            </a:extLst>
          </p:cNvPr>
          <p:cNvSpPr txBox="1"/>
          <p:nvPr/>
        </p:nvSpPr>
        <p:spPr>
          <a:xfrm>
            <a:off x="7924800" y="2743200"/>
            <a:ext cx="3428999" cy="2667000"/>
          </a:xfrm>
          <a:prstGeom prst="rect">
            <a:avLst/>
          </a:prstGeom>
        </p:spPr>
        <p:txBody>
          <a:bodyPr vert="horz" lIns="91440" tIns="45720" rIns="91440" bIns="45720" rtlCol="0">
            <a:normAutofit fontScale="92500" lnSpcReduction="20000"/>
          </a:bodyPr>
          <a:lstStyle/>
          <a:p>
            <a:pPr>
              <a:lnSpc>
                <a:spcPct val="90000"/>
              </a:lnSpc>
              <a:spcBef>
                <a:spcPts val="1000"/>
              </a:spcBef>
              <a:spcAft>
                <a:spcPts val="600"/>
              </a:spcAft>
              <a:buClr>
                <a:schemeClr val="accent1"/>
              </a:buClr>
            </a:pPr>
            <a:r>
              <a:rPr lang="en-US" sz="900" b="0" i="0" kern="1200" dirty="0">
                <a:effectLst/>
                <a:latin typeface="+mn-lt"/>
                <a:ea typeface="+mn-ea"/>
                <a:cs typeface="+mn-cs"/>
              </a:rPr>
              <a:t>	</a:t>
            </a:r>
            <a:r>
              <a:rPr lang="en-US" sz="1400" b="0" i="0" kern="1200" dirty="0">
                <a:effectLst/>
                <a:latin typeface="+mn-lt"/>
                <a:ea typeface="+mn-ea"/>
                <a:cs typeface="+mn-cs"/>
              </a:rPr>
              <a:t>The relationship between demographic factors and election results is complex and multifaceted. While population size can be an important factor in determining election outcomes, it is not the only factor that matters. Other demographic factors such as income, age, and poverty rate can also play a role in shaping voter preferences.</a:t>
            </a:r>
            <a:br>
              <a:rPr lang="en-US" sz="1400" kern="1200" dirty="0">
                <a:latin typeface="+mn-lt"/>
                <a:ea typeface="+mn-ea"/>
                <a:cs typeface="+mn-cs"/>
              </a:rPr>
            </a:br>
            <a:r>
              <a:rPr lang="en-US" sz="1400" kern="1200" dirty="0">
                <a:latin typeface="+mn-lt"/>
                <a:ea typeface="+mn-ea"/>
                <a:cs typeface="+mn-cs"/>
              </a:rPr>
              <a:t>	</a:t>
            </a:r>
            <a:br>
              <a:rPr lang="en-US" sz="1400" kern="1200" dirty="0">
                <a:latin typeface="+mn-lt"/>
                <a:ea typeface="+mn-ea"/>
                <a:cs typeface="+mn-cs"/>
              </a:rPr>
            </a:br>
            <a:r>
              <a:rPr lang="en-US" sz="1400" kern="1200" dirty="0">
                <a:latin typeface="+mn-lt"/>
                <a:ea typeface="+mn-ea"/>
                <a:cs typeface="+mn-cs"/>
              </a:rPr>
              <a:t>	U</a:t>
            </a:r>
            <a:r>
              <a:rPr lang="en-US" sz="1400" b="0" i="0" kern="1200" dirty="0">
                <a:effectLst/>
                <a:latin typeface="+mn-lt"/>
                <a:ea typeface="+mn-ea"/>
                <a:cs typeface="+mn-cs"/>
              </a:rPr>
              <a:t>nderstanding the relationship between demographic factors and election results can be an important tool for election campaign managers in developing strategies to target specific voter groups and appeal to their priorities and concerns.</a:t>
            </a:r>
            <a:endParaRPr lang="en-US" sz="1400" kern="1200" dirty="0">
              <a:latin typeface="+mn-lt"/>
              <a:ea typeface="+mn-ea"/>
              <a:cs typeface="+mn-cs"/>
            </a:endParaRPr>
          </a:p>
        </p:txBody>
      </p:sp>
    </p:spTree>
    <p:extLst>
      <p:ext uri="{BB962C8B-B14F-4D97-AF65-F5344CB8AC3E}">
        <p14:creationId xmlns:p14="http://schemas.microsoft.com/office/powerpoint/2010/main" val="1828719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52400"/>
            <a:ext cx="3429000" cy="457200"/>
          </a:xfrm>
        </p:spPr>
        <p:txBody>
          <a:bodyPr anchor="b">
            <a:normAutofit fontScale="90000"/>
          </a:bodyPr>
          <a:lstStyle/>
          <a:p>
            <a:r>
              <a:rPr lang="en-US" dirty="0"/>
              <a:t>Our data</a:t>
            </a:r>
          </a:p>
        </p:txBody>
      </p:sp>
      <p:sp>
        <p:nvSpPr>
          <p:cNvPr id="9" name="Text Placeholder 3">
            <a:extLst>
              <a:ext uri="{FF2B5EF4-FFF2-40B4-BE49-F238E27FC236}">
                <a16:creationId xmlns:a16="http://schemas.microsoft.com/office/drawing/2014/main" id="{2498B19A-B5E5-1FF8-E3CD-0429F03DFBF4}"/>
              </a:ext>
            </a:extLst>
          </p:cNvPr>
          <p:cNvSpPr>
            <a:spLocks noGrp="1"/>
          </p:cNvSpPr>
          <p:nvPr>
            <p:ph type="body" sz="half" idx="2"/>
          </p:nvPr>
        </p:nvSpPr>
        <p:spPr>
          <a:xfrm>
            <a:off x="8080695" y="2133600"/>
            <a:ext cx="3429000" cy="1828800"/>
          </a:xfrm>
        </p:spPr>
        <p:txBody>
          <a:bodyPr>
            <a:normAutofit lnSpcReduction="10000"/>
          </a:bodyPr>
          <a:lstStyle/>
          <a:p>
            <a:pPr marL="285750" indent="-285750">
              <a:buFont typeface="Arial" panose="020B0604020202020204" pitchFamily="34" charset="0"/>
              <a:buChar char="•"/>
            </a:pPr>
            <a:r>
              <a:rPr lang="en-US" dirty="0"/>
              <a:t>Merge sources</a:t>
            </a:r>
          </a:p>
          <a:p>
            <a:pPr marL="285750" indent="-285750">
              <a:buFont typeface="Arial" panose="020B0604020202020204" pitchFamily="34" charset="0"/>
              <a:buChar char="•"/>
            </a:pPr>
            <a:r>
              <a:rPr lang="en-US" dirty="0"/>
              <a:t>Filter data</a:t>
            </a:r>
          </a:p>
          <a:p>
            <a:pPr marL="285750" indent="-285750">
              <a:buFont typeface="Arial" panose="020B0604020202020204" pitchFamily="34" charset="0"/>
              <a:buChar char="•"/>
            </a:pPr>
            <a:r>
              <a:rPr lang="en-US" dirty="0"/>
              <a:t>Remove duplicates and null records</a:t>
            </a:r>
          </a:p>
          <a:p>
            <a:pPr marL="285750" indent="-285750">
              <a:buFont typeface="Arial" panose="020B0604020202020204" pitchFamily="34" charset="0"/>
              <a:buChar char="•"/>
            </a:pPr>
            <a:r>
              <a:rPr lang="en-US" dirty="0"/>
              <a:t>Evaluate results</a:t>
            </a:r>
          </a:p>
          <a:p>
            <a:pPr marL="285750" indent="-285750">
              <a:buFont typeface="Arial" panose="020B0604020202020204" pitchFamily="34" charset="0"/>
              <a:buChar char="•"/>
            </a:pPr>
            <a:r>
              <a:rPr lang="en-US" dirty="0"/>
              <a:t>Publish </a:t>
            </a:r>
          </a:p>
        </p:txBody>
      </p:sp>
      <p:graphicFrame>
        <p:nvGraphicFramePr>
          <p:cNvPr id="5" name="Content Placeholder 2">
            <a:extLst>
              <a:ext uri="{FF2B5EF4-FFF2-40B4-BE49-F238E27FC236}">
                <a16:creationId xmlns:a16="http://schemas.microsoft.com/office/drawing/2014/main" id="{AD748621-33AB-714A-3E94-CDA137DA690E}"/>
              </a:ext>
            </a:extLst>
          </p:cNvPr>
          <p:cNvGraphicFramePr>
            <a:graphicFrameLocks noGrp="1"/>
          </p:cNvGraphicFramePr>
          <p:nvPr>
            <p:ph idx="1"/>
            <p:extLst>
              <p:ext uri="{D42A27DB-BD31-4B8C-83A1-F6EECF244321}">
                <p14:modId xmlns:p14="http://schemas.microsoft.com/office/powerpoint/2010/main" val="4078225620"/>
              </p:ext>
            </p:extLst>
          </p:nvPr>
        </p:nvGraphicFramePr>
        <p:xfrm>
          <a:off x="838200" y="685800"/>
          <a:ext cx="6400800" cy="5257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itle 1">
            <a:extLst>
              <a:ext uri="{FF2B5EF4-FFF2-40B4-BE49-F238E27FC236}">
                <a16:creationId xmlns:a16="http://schemas.microsoft.com/office/drawing/2014/main" id="{7A4E3F7A-5B95-698A-D464-9313CEC729B9}"/>
              </a:ext>
            </a:extLst>
          </p:cNvPr>
          <p:cNvSpPr txBox="1">
            <a:spLocks/>
          </p:cNvSpPr>
          <p:nvPr/>
        </p:nvSpPr>
        <p:spPr>
          <a:xfrm>
            <a:off x="8153400" y="1295400"/>
            <a:ext cx="3429000" cy="457200"/>
          </a:xfrm>
          <a:prstGeom prst="rect">
            <a:avLst/>
          </a:prstGeom>
        </p:spPr>
        <p:txBody>
          <a:bodyPr vert="horz" lIns="91440" tIns="45720" rIns="91440" bIns="45720" rtlCol="0" anchor="b">
            <a:normAutofit fontScale="90000" lnSpcReduction="20000"/>
          </a:bodyPr>
          <a:lstStyle>
            <a:lvl1pPr algn="l" defTabSz="914400" rtl="0" eaLnBrk="1" latinLnBrk="0" hangingPunct="1">
              <a:lnSpc>
                <a:spcPct val="90000"/>
              </a:lnSpc>
              <a:spcBef>
                <a:spcPct val="0"/>
              </a:spcBef>
              <a:buNone/>
              <a:defRPr sz="3400" kern="1200">
                <a:solidFill>
                  <a:schemeClr val="accent1"/>
                </a:solidFill>
                <a:latin typeface="+mj-lt"/>
                <a:ea typeface="+mj-ea"/>
                <a:cs typeface="+mj-cs"/>
              </a:defRPr>
            </a:lvl1pPr>
          </a:lstStyle>
          <a:p>
            <a:r>
              <a:rPr lang="en-US" dirty="0"/>
              <a:t>Wrangling</a:t>
            </a:r>
          </a:p>
        </p:txBody>
      </p:sp>
    </p:spTree>
    <p:extLst>
      <p:ext uri="{BB962C8B-B14F-4D97-AF65-F5344CB8AC3E}">
        <p14:creationId xmlns:p14="http://schemas.microsoft.com/office/powerpoint/2010/main" val="6821952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145224"/>
          </a:xfrm>
        </p:spPr>
        <p:txBody>
          <a:bodyPr anchor="b">
            <a:normAutofit/>
          </a:bodyPr>
          <a:lstStyle/>
          <a:p>
            <a:r>
              <a:rPr lang="en-US" dirty="0"/>
              <a:t>Experiments</a:t>
            </a:r>
          </a:p>
        </p:txBody>
      </p:sp>
      <p:sp>
        <p:nvSpPr>
          <p:cNvPr id="5" name="Content Placeholder 3"/>
          <p:cNvSpPr>
            <a:spLocks noGrp="1"/>
          </p:cNvSpPr>
          <p:nvPr>
            <p:ph sz="half" idx="1"/>
          </p:nvPr>
        </p:nvSpPr>
        <p:spPr>
          <a:xfrm>
            <a:off x="838200" y="1825625"/>
            <a:ext cx="5029200" cy="4351338"/>
          </a:xfrm>
        </p:spPr>
        <p:txBody>
          <a:bodyPr>
            <a:normAutofit/>
          </a:bodyPr>
          <a:lstStyle/>
          <a:p>
            <a:pPr marL="0" indent="0">
              <a:buNone/>
            </a:pPr>
            <a:r>
              <a:rPr lang="en-US" dirty="0"/>
              <a:t>Our data comprises of demographic features and a categorical result: the winner!</a:t>
            </a:r>
          </a:p>
          <a:p>
            <a:pPr marL="0" indent="0">
              <a:buNone/>
            </a:pPr>
            <a:r>
              <a:rPr lang="en-US" dirty="0"/>
              <a:t>Using supervised machine learning we experimented with various models in our analysis to select the best one.</a:t>
            </a:r>
          </a:p>
          <a:p>
            <a:pPr marL="0" indent="0">
              <a:buNone/>
            </a:pPr>
            <a:r>
              <a:rPr lang="en-US" dirty="0"/>
              <a:t>We looked at models that pertain well for numerical predictions, as well as models that use classification methods for prediction. </a:t>
            </a:r>
          </a:p>
        </p:txBody>
      </p:sp>
      <p:graphicFrame>
        <p:nvGraphicFramePr>
          <p:cNvPr id="6" name="Content Placeholder 2" descr="Segmented process showing 4 steps arranged one below the other and three downward pointing arrows are used to indicate progression from first step to second step and second step to third step and third step to fourth step"/>
          <p:cNvGraphicFramePr>
            <a:graphicFrameLocks noGrp="1"/>
          </p:cNvGraphicFramePr>
          <p:nvPr>
            <p:ph sz="half" idx="2"/>
            <p:extLst>
              <p:ext uri="{D42A27DB-BD31-4B8C-83A1-F6EECF244321}">
                <p14:modId xmlns:p14="http://schemas.microsoft.com/office/powerpoint/2010/main" val="2018479909"/>
              </p:ext>
            </p:extLst>
          </p:nvPr>
        </p:nvGraphicFramePr>
        <p:xfrm>
          <a:off x="6324600" y="1825625"/>
          <a:ext cx="50292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26022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SVM</a:t>
            </a:r>
          </a:p>
        </p:txBody>
      </p:sp>
      <p:sp>
        <p:nvSpPr>
          <p:cNvPr id="3" name="Text Placeholder 2"/>
          <p:cNvSpPr>
            <a:spLocks noGrp="1"/>
          </p:cNvSpPr>
          <p:nvPr>
            <p:ph type="body" idx="1"/>
          </p:nvPr>
        </p:nvSpPr>
        <p:spPr/>
        <p:txBody>
          <a:bodyPr/>
          <a:lstStyle/>
          <a:p>
            <a:r>
              <a:rPr lang="en-US" dirty="0"/>
              <a:t>Training the model</a:t>
            </a:r>
          </a:p>
        </p:txBody>
      </p:sp>
      <p:sp>
        <p:nvSpPr>
          <p:cNvPr id="5" name="Text Placeholder 4"/>
          <p:cNvSpPr>
            <a:spLocks noGrp="1"/>
          </p:cNvSpPr>
          <p:nvPr>
            <p:ph type="body" sz="quarter" idx="3"/>
          </p:nvPr>
        </p:nvSpPr>
        <p:spPr/>
        <p:txBody>
          <a:bodyPr/>
          <a:lstStyle/>
          <a:p>
            <a:r>
              <a:rPr lang="en-US" dirty="0"/>
              <a:t>The results</a:t>
            </a:r>
          </a:p>
        </p:txBody>
      </p:sp>
      <p:sp>
        <p:nvSpPr>
          <p:cNvPr id="6" name="Content Placeholder 5">
            <a:extLst>
              <a:ext uri="{FF2B5EF4-FFF2-40B4-BE49-F238E27FC236}">
                <a16:creationId xmlns:a16="http://schemas.microsoft.com/office/drawing/2014/main" id="{9A52609C-44A8-B6FD-6B30-B337C2EB116A}"/>
              </a:ext>
            </a:extLst>
          </p:cNvPr>
          <p:cNvSpPr>
            <a:spLocks noGrp="1"/>
          </p:cNvSpPr>
          <p:nvPr>
            <p:ph sz="half" idx="2"/>
          </p:nvPr>
        </p:nvSpPr>
        <p:spPr>
          <a:xfrm>
            <a:off x="739458" y="2519680"/>
            <a:ext cx="5029200" cy="3675063"/>
          </a:xfrm>
        </p:spPr>
        <p:txBody>
          <a:bodyPr/>
          <a:lstStyle/>
          <a:p>
            <a:r>
              <a:rPr lang="en-US" dirty="0"/>
              <a:t>Model trained on census and voter result data from years 2012 and 2016</a:t>
            </a:r>
          </a:p>
        </p:txBody>
      </p:sp>
      <p:pic>
        <p:nvPicPr>
          <p:cNvPr id="8" name="Picture 7">
            <a:extLst>
              <a:ext uri="{FF2B5EF4-FFF2-40B4-BE49-F238E27FC236}">
                <a16:creationId xmlns:a16="http://schemas.microsoft.com/office/drawing/2014/main" id="{F9136463-0D93-C07E-CDA4-944E8A8E4D48}"/>
              </a:ext>
            </a:extLst>
          </p:cNvPr>
          <p:cNvPicPr>
            <a:picLocks noChangeAspect="1"/>
          </p:cNvPicPr>
          <p:nvPr/>
        </p:nvPicPr>
        <p:blipFill>
          <a:blip r:embed="rId3"/>
          <a:stretch>
            <a:fillRect/>
          </a:stretch>
        </p:blipFill>
        <p:spPr>
          <a:xfrm>
            <a:off x="838200" y="4270418"/>
            <a:ext cx="4443817" cy="1701887"/>
          </a:xfrm>
          <a:prstGeom prst="rect">
            <a:avLst/>
          </a:prstGeom>
        </p:spPr>
      </p:pic>
      <p:sp>
        <p:nvSpPr>
          <p:cNvPr id="13" name="Content Placeholder 5">
            <a:extLst>
              <a:ext uri="{FF2B5EF4-FFF2-40B4-BE49-F238E27FC236}">
                <a16:creationId xmlns:a16="http://schemas.microsoft.com/office/drawing/2014/main" id="{279A9EE3-1CF5-1E64-EFC5-3ECD84A99A27}"/>
              </a:ext>
            </a:extLst>
          </p:cNvPr>
          <p:cNvSpPr txBox="1">
            <a:spLocks/>
          </p:cNvSpPr>
          <p:nvPr/>
        </p:nvSpPr>
        <p:spPr>
          <a:xfrm>
            <a:off x="6517640" y="2505869"/>
            <a:ext cx="5029200" cy="36750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800"/>
              </a:spcBef>
              <a:buClr>
                <a:schemeClr val="accent1"/>
              </a:buClr>
              <a:buFont typeface="Arial" panose="020B0604020202020204" pitchFamily="34" charset="0"/>
              <a:buChar char="•"/>
              <a:defRPr sz="2000" kern="1200">
                <a:solidFill>
                  <a:schemeClr val="tx1"/>
                </a:solidFill>
                <a:latin typeface="+mn-lt"/>
                <a:ea typeface="+mn-ea"/>
                <a:cs typeface="+mn-cs"/>
              </a:defRPr>
            </a:lvl1pPr>
            <a:lvl2pPr marL="457200" indent="-228600" algn="l" defTabSz="914400" rtl="0" eaLnBrk="1" latinLnBrk="0" hangingPunct="1">
              <a:lnSpc>
                <a:spcPct val="90000"/>
              </a:lnSpc>
              <a:spcBef>
                <a:spcPts val="1000"/>
              </a:spcBef>
              <a:buClr>
                <a:schemeClr val="accent1"/>
              </a:buClr>
              <a:buFont typeface="Arial" panose="020B0604020202020204" pitchFamily="34" charset="0"/>
              <a:buChar char="•"/>
              <a:defRPr sz="1800" kern="1200">
                <a:solidFill>
                  <a:schemeClr val="tx1"/>
                </a:solidFill>
                <a:latin typeface="+mn-lt"/>
                <a:ea typeface="+mn-ea"/>
                <a:cs typeface="+mn-cs"/>
              </a:defRPr>
            </a:lvl2pPr>
            <a:lvl3pPr marL="685800" indent="-182880" algn="l" defTabSz="914400" rtl="0" eaLnBrk="1" latinLnBrk="0" hangingPunct="1">
              <a:lnSpc>
                <a:spcPct val="90000"/>
              </a:lnSpc>
              <a:spcBef>
                <a:spcPts val="800"/>
              </a:spcBef>
              <a:buClr>
                <a:schemeClr val="accent1"/>
              </a:buClr>
              <a:buFont typeface="Arial" panose="020B0604020202020204"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4pPr>
            <a:lvl5pPr marL="11430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800"/>
              </a:spcBef>
              <a:buClr>
                <a:schemeClr val="accent1"/>
              </a:buClr>
              <a:buFont typeface="Arial" panose="020B0604020202020204" pitchFamily="34" charset="0"/>
              <a:buChar char="•"/>
              <a:defRPr sz="1600" kern="1200">
                <a:solidFill>
                  <a:schemeClr val="tx1"/>
                </a:solidFill>
                <a:latin typeface="+mn-lt"/>
                <a:ea typeface="+mn-ea"/>
                <a:cs typeface="+mn-cs"/>
              </a:defRPr>
            </a:lvl6pPr>
            <a:lvl7pPr marL="1600200" indent="-182880" algn="l" defTabSz="914400" rtl="0" eaLnBrk="1" latinLnBrk="0" hangingPunct="1">
              <a:lnSpc>
                <a:spcPct val="90000"/>
              </a:lnSpc>
              <a:spcBef>
                <a:spcPts val="800"/>
              </a:spcBef>
              <a:buClr>
                <a:schemeClr val="accent1"/>
              </a:buClr>
              <a:buFont typeface="Arial" panose="020B0604020202020204" pitchFamily="34" charset="0"/>
              <a:buChar char="•"/>
              <a:defRPr sz="1600" kern="1200">
                <a:solidFill>
                  <a:schemeClr val="tx1"/>
                </a:solidFill>
                <a:latin typeface="+mn-lt"/>
                <a:ea typeface="+mn-ea"/>
                <a:cs typeface="+mn-cs"/>
              </a:defRPr>
            </a:lvl7pPr>
            <a:lvl8pPr marL="1828800" indent="-182880" algn="l" defTabSz="914400" rtl="0" eaLnBrk="1" latinLnBrk="0" hangingPunct="1">
              <a:lnSpc>
                <a:spcPct val="90000"/>
              </a:lnSpc>
              <a:spcBef>
                <a:spcPts val="800"/>
              </a:spcBef>
              <a:buClr>
                <a:schemeClr val="accent1"/>
              </a:buClr>
              <a:buFont typeface="Arial" panose="020B0604020202020204" pitchFamily="34" charset="0"/>
              <a:buChar char="•"/>
              <a:defRPr sz="1600" kern="1200">
                <a:solidFill>
                  <a:schemeClr val="tx1"/>
                </a:solidFill>
                <a:latin typeface="+mn-lt"/>
                <a:ea typeface="+mn-ea"/>
                <a:cs typeface="+mn-cs"/>
              </a:defRPr>
            </a:lvl8pPr>
            <a:lvl9pPr marL="2057400" indent="-182880" algn="l" defTabSz="914400" rtl="0" eaLnBrk="1" latinLnBrk="0" hangingPunct="1">
              <a:lnSpc>
                <a:spcPct val="90000"/>
              </a:lnSpc>
              <a:spcBef>
                <a:spcPts val="800"/>
              </a:spcBef>
              <a:buClr>
                <a:schemeClr val="accent1"/>
              </a:buClr>
              <a:buFont typeface="Arial" panose="020B0604020202020204" pitchFamily="34" charset="0"/>
              <a:buChar char="•"/>
              <a:defRPr sz="1600" kern="1200">
                <a:solidFill>
                  <a:schemeClr val="tx1"/>
                </a:solidFill>
                <a:latin typeface="+mn-lt"/>
                <a:ea typeface="+mn-ea"/>
                <a:cs typeface="+mn-cs"/>
              </a:defRPr>
            </a:lvl9pPr>
          </a:lstStyle>
          <a:p>
            <a:r>
              <a:rPr lang="en-US" dirty="0"/>
              <a:t>Predicted the 2020 results using census and election data from the same year</a:t>
            </a:r>
          </a:p>
        </p:txBody>
      </p:sp>
      <p:pic>
        <p:nvPicPr>
          <p:cNvPr id="11" name="Picture 10" descr="Table&#10;&#10;Description automatically generated">
            <a:extLst>
              <a:ext uri="{FF2B5EF4-FFF2-40B4-BE49-F238E27FC236}">
                <a16:creationId xmlns:a16="http://schemas.microsoft.com/office/drawing/2014/main" id="{A7A9195E-D11C-6338-7C18-6E5A62D2CAA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99123" y="4270417"/>
            <a:ext cx="4483330" cy="1701887"/>
          </a:xfrm>
          <a:prstGeom prst="rect">
            <a:avLst/>
          </a:prstGeom>
        </p:spPr>
      </p:pic>
    </p:spTree>
    <p:extLst>
      <p:ext uri="{BB962C8B-B14F-4D97-AF65-F5344CB8AC3E}">
        <p14:creationId xmlns:p14="http://schemas.microsoft.com/office/powerpoint/2010/main" val="4225039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Logistical Regression</a:t>
            </a:r>
          </a:p>
        </p:txBody>
      </p:sp>
      <p:sp>
        <p:nvSpPr>
          <p:cNvPr id="3" name="Text Placeholder 2"/>
          <p:cNvSpPr>
            <a:spLocks noGrp="1"/>
          </p:cNvSpPr>
          <p:nvPr>
            <p:ph type="body" idx="1"/>
          </p:nvPr>
        </p:nvSpPr>
        <p:spPr/>
        <p:txBody>
          <a:bodyPr/>
          <a:lstStyle/>
          <a:p>
            <a:r>
              <a:rPr lang="en-US" dirty="0"/>
              <a:t>Training the model</a:t>
            </a:r>
          </a:p>
        </p:txBody>
      </p:sp>
      <p:sp>
        <p:nvSpPr>
          <p:cNvPr id="5" name="Text Placeholder 4"/>
          <p:cNvSpPr>
            <a:spLocks noGrp="1"/>
          </p:cNvSpPr>
          <p:nvPr>
            <p:ph type="body" sz="quarter" idx="3"/>
          </p:nvPr>
        </p:nvSpPr>
        <p:spPr/>
        <p:txBody>
          <a:bodyPr/>
          <a:lstStyle/>
          <a:p>
            <a:r>
              <a:rPr lang="en-US" dirty="0"/>
              <a:t>The results</a:t>
            </a:r>
          </a:p>
        </p:txBody>
      </p:sp>
      <p:sp>
        <p:nvSpPr>
          <p:cNvPr id="6" name="Content Placeholder 5">
            <a:extLst>
              <a:ext uri="{FF2B5EF4-FFF2-40B4-BE49-F238E27FC236}">
                <a16:creationId xmlns:a16="http://schemas.microsoft.com/office/drawing/2014/main" id="{9A52609C-44A8-B6FD-6B30-B337C2EB116A}"/>
              </a:ext>
            </a:extLst>
          </p:cNvPr>
          <p:cNvSpPr>
            <a:spLocks noGrp="1"/>
          </p:cNvSpPr>
          <p:nvPr>
            <p:ph sz="half" idx="2"/>
          </p:nvPr>
        </p:nvSpPr>
        <p:spPr>
          <a:xfrm>
            <a:off x="739458" y="2519680"/>
            <a:ext cx="5029200" cy="3675063"/>
          </a:xfrm>
        </p:spPr>
        <p:txBody>
          <a:bodyPr/>
          <a:lstStyle/>
          <a:p>
            <a:r>
              <a:rPr lang="en-US" dirty="0"/>
              <a:t>this</a:t>
            </a:r>
          </a:p>
        </p:txBody>
      </p:sp>
      <p:sp>
        <p:nvSpPr>
          <p:cNvPr id="13" name="Content Placeholder 5">
            <a:extLst>
              <a:ext uri="{FF2B5EF4-FFF2-40B4-BE49-F238E27FC236}">
                <a16:creationId xmlns:a16="http://schemas.microsoft.com/office/drawing/2014/main" id="{279A9EE3-1CF5-1E64-EFC5-3ECD84A99A27}"/>
              </a:ext>
            </a:extLst>
          </p:cNvPr>
          <p:cNvSpPr txBox="1">
            <a:spLocks/>
          </p:cNvSpPr>
          <p:nvPr/>
        </p:nvSpPr>
        <p:spPr>
          <a:xfrm>
            <a:off x="6517640" y="2505869"/>
            <a:ext cx="5029200" cy="36750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800"/>
              </a:spcBef>
              <a:buClr>
                <a:schemeClr val="accent1"/>
              </a:buClr>
              <a:buFont typeface="Arial" panose="020B0604020202020204" pitchFamily="34" charset="0"/>
              <a:buChar char="•"/>
              <a:defRPr sz="2000" kern="1200">
                <a:solidFill>
                  <a:schemeClr val="tx1"/>
                </a:solidFill>
                <a:latin typeface="+mn-lt"/>
                <a:ea typeface="+mn-ea"/>
                <a:cs typeface="+mn-cs"/>
              </a:defRPr>
            </a:lvl1pPr>
            <a:lvl2pPr marL="457200" indent="-228600" algn="l" defTabSz="914400" rtl="0" eaLnBrk="1" latinLnBrk="0" hangingPunct="1">
              <a:lnSpc>
                <a:spcPct val="90000"/>
              </a:lnSpc>
              <a:spcBef>
                <a:spcPts val="1000"/>
              </a:spcBef>
              <a:buClr>
                <a:schemeClr val="accent1"/>
              </a:buClr>
              <a:buFont typeface="Arial" panose="020B0604020202020204" pitchFamily="34" charset="0"/>
              <a:buChar char="•"/>
              <a:defRPr sz="1800" kern="1200">
                <a:solidFill>
                  <a:schemeClr val="tx1"/>
                </a:solidFill>
                <a:latin typeface="+mn-lt"/>
                <a:ea typeface="+mn-ea"/>
                <a:cs typeface="+mn-cs"/>
              </a:defRPr>
            </a:lvl2pPr>
            <a:lvl3pPr marL="685800" indent="-182880" algn="l" defTabSz="914400" rtl="0" eaLnBrk="1" latinLnBrk="0" hangingPunct="1">
              <a:lnSpc>
                <a:spcPct val="90000"/>
              </a:lnSpc>
              <a:spcBef>
                <a:spcPts val="800"/>
              </a:spcBef>
              <a:buClr>
                <a:schemeClr val="accent1"/>
              </a:buClr>
              <a:buFont typeface="Arial" panose="020B0604020202020204"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4pPr>
            <a:lvl5pPr marL="11430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800"/>
              </a:spcBef>
              <a:buClr>
                <a:schemeClr val="accent1"/>
              </a:buClr>
              <a:buFont typeface="Arial" panose="020B0604020202020204" pitchFamily="34" charset="0"/>
              <a:buChar char="•"/>
              <a:defRPr sz="1600" kern="1200">
                <a:solidFill>
                  <a:schemeClr val="tx1"/>
                </a:solidFill>
                <a:latin typeface="+mn-lt"/>
                <a:ea typeface="+mn-ea"/>
                <a:cs typeface="+mn-cs"/>
              </a:defRPr>
            </a:lvl6pPr>
            <a:lvl7pPr marL="1600200" indent="-182880" algn="l" defTabSz="914400" rtl="0" eaLnBrk="1" latinLnBrk="0" hangingPunct="1">
              <a:lnSpc>
                <a:spcPct val="90000"/>
              </a:lnSpc>
              <a:spcBef>
                <a:spcPts val="800"/>
              </a:spcBef>
              <a:buClr>
                <a:schemeClr val="accent1"/>
              </a:buClr>
              <a:buFont typeface="Arial" panose="020B0604020202020204" pitchFamily="34" charset="0"/>
              <a:buChar char="•"/>
              <a:defRPr sz="1600" kern="1200">
                <a:solidFill>
                  <a:schemeClr val="tx1"/>
                </a:solidFill>
                <a:latin typeface="+mn-lt"/>
                <a:ea typeface="+mn-ea"/>
                <a:cs typeface="+mn-cs"/>
              </a:defRPr>
            </a:lvl7pPr>
            <a:lvl8pPr marL="1828800" indent="-182880" algn="l" defTabSz="914400" rtl="0" eaLnBrk="1" latinLnBrk="0" hangingPunct="1">
              <a:lnSpc>
                <a:spcPct val="90000"/>
              </a:lnSpc>
              <a:spcBef>
                <a:spcPts val="800"/>
              </a:spcBef>
              <a:buClr>
                <a:schemeClr val="accent1"/>
              </a:buClr>
              <a:buFont typeface="Arial" panose="020B0604020202020204" pitchFamily="34" charset="0"/>
              <a:buChar char="•"/>
              <a:defRPr sz="1600" kern="1200">
                <a:solidFill>
                  <a:schemeClr val="tx1"/>
                </a:solidFill>
                <a:latin typeface="+mn-lt"/>
                <a:ea typeface="+mn-ea"/>
                <a:cs typeface="+mn-cs"/>
              </a:defRPr>
            </a:lvl8pPr>
            <a:lvl9pPr marL="2057400" indent="-182880" algn="l" defTabSz="914400" rtl="0" eaLnBrk="1" latinLnBrk="0" hangingPunct="1">
              <a:lnSpc>
                <a:spcPct val="90000"/>
              </a:lnSpc>
              <a:spcBef>
                <a:spcPts val="800"/>
              </a:spcBef>
              <a:buClr>
                <a:schemeClr val="accent1"/>
              </a:buClr>
              <a:buFont typeface="Arial" panose="020B0604020202020204" pitchFamily="34" charset="0"/>
              <a:buChar char="•"/>
              <a:defRPr sz="1600" kern="1200">
                <a:solidFill>
                  <a:schemeClr val="tx1"/>
                </a:solidFill>
                <a:latin typeface="+mn-lt"/>
                <a:ea typeface="+mn-ea"/>
                <a:cs typeface="+mn-cs"/>
              </a:defRPr>
            </a:lvl9pPr>
          </a:lstStyle>
          <a:p>
            <a:r>
              <a:rPr lang="en-US" dirty="0"/>
              <a:t>this</a:t>
            </a:r>
          </a:p>
        </p:txBody>
      </p:sp>
      <p:pic>
        <p:nvPicPr>
          <p:cNvPr id="18" name="Picture 17">
            <a:extLst>
              <a:ext uri="{FF2B5EF4-FFF2-40B4-BE49-F238E27FC236}">
                <a16:creationId xmlns:a16="http://schemas.microsoft.com/office/drawing/2014/main" id="{08217C6A-AA26-A968-B1C1-D5D2F34CA99B}"/>
              </a:ext>
            </a:extLst>
          </p:cNvPr>
          <p:cNvPicPr>
            <a:picLocks noChangeAspect="1"/>
          </p:cNvPicPr>
          <p:nvPr/>
        </p:nvPicPr>
        <p:blipFill>
          <a:blip r:embed="rId3"/>
          <a:stretch>
            <a:fillRect/>
          </a:stretch>
        </p:blipFill>
        <p:spPr>
          <a:xfrm>
            <a:off x="936784" y="3228975"/>
            <a:ext cx="2933700" cy="400050"/>
          </a:xfrm>
          <a:prstGeom prst="rect">
            <a:avLst/>
          </a:prstGeom>
        </p:spPr>
      </p:pic>
      <p:pic>
        <p:nvPicPr>
          <p:cNvPr id="7" name="Picture 6">
            <a:extLst>
              <a:ext uri="{FF2B5EF4-FFF2-40B4-BE49-F238E27FC236}">
                <a16:creationId xmlns:a16="http://schemas.microsoft.com/office/drawing/2014/main" id="{1D2ADFBD-4B61-1213-A5BE-B9A80C0D0986}"/>
              </a:ext>
            </a:extLst>
          </p:cNvPr>
          <p:cNvPicPr>
            <a:picLocks noChangeAspect="1"/>
          </p:cNvPicPr>
          <p:nvPr/>
        </p:nvPicPr>
        <p:blipFill>
          <a:blip r:embed="rId4"/>
          <a:stretch>
            <a:fillRect/>
          </a:stretch>
        </p:blipFill>
        <p:spPr>
          <a:xfrm>
            <a:off x="9603740" y="2663269"/>
            <a:ext cx="2400300" cy="3305175"/>
          </a:xfrm>
          <a:prstGeom prst="rect">
            <a:avLst/>
          </a:prstGeom>
        </p:spPr>
      </p:pic>
      <p:pic>
        <p:nvPicPr>
          <p:cNvPr id="10" name="Picture 9">
            <a:extLst>
              <a:ext uri="{FF2B5EF4-FFF2-40B4-BE49-F238E27FC236}">
                <a16:creationId xmlns:a16="http://schemas.microsoft.com/office/drawing/2014/main" id="{C28D58AC-F8DB-2D82-BE94-F622DA8180E4}"/>
              </a:ext>
            </a:extLst>
          </p:cNvPr>
          <p:cNvPicPr>
            <a:picLocks noChangeAspect="1"/>
          </p:cNvPicPr>
          <p:nvPr/>
        </p:nvPicPr>
        <p:blipFill>
          <a:blip r:embed="rId5"/>
          <a:stretch>
            <a:fillRect/>
          </a:stretch>
        </p:blipFill>
        <p:spPr>
          <a:xfrm>
            <a:off x="5612289" y="3415744"/>
            <a:ext cx="3895725" cy="2552700"/>
          </a:xfrm>
          <a:prstGeom prst="rect">
            <a:avLst/>
          </a:prstGeom>
        </p:spPr>
      </p:pic>
    </p:spTree>
    <p:extLst>
      <p:ext uri="{BB962C8B-B14F-4D97-AF65-F5344CB8AC3E}">
        <p14:creationId xmlns:p14="http://schemas.microsoft.com/office/powerpoint/2010/main" val="786286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Neural Network</a:t>
            </a:r>
          </a:p>
        </p:txBody>
      </p:sp>
      <p:sp>
        <p:nvSpPr>
          <p:cNvPr id="3" name="Text Placeholder 2"/>
          <p:cNvSpPr>
            <a:spLocks noGrp="1"/>
          </p:cNvSpPr>
          <p:nvPr>
            <p:ph type="body" idx="1"/>
          </p:nvPr>
        </p:nvSpPr>
        <p:spPr/>
        <p:txBody>
          <a:bodyPr/>
          <a:lstStyle/>
          <a:p>
            <a:r>
              <a:rPr lang="en-US" dirty="0"/>
              <a:t>Training the model</a:t>
            </a:r>
          </a:p>
        </p:txBody>
      </p:sp>
      <p:sp>
        <p:nvSpPr>
          <p:cNvPr id="5" name="Text Placeholder 4"/>
          <p:cNvSpPr>
            <a:spLocks noGrp="1"/>
          </p:cNvSpPr>
          <p:nvPr>
            <p:ph type="body" sz="quarter" idx="3"/>
          </p:nvPr>
        </p:nvSpPr>
        <p:spPr/>
        <p:txBody>
          <a:bodyPr/>
          <a:lstStyle/>
          <a:p>
            <a:r>
              <a:rPr lang="en-US" dirty="0"/>
              <a:t>The results</a:t>
            </a:r>
          </a:p>
        </p:txBody>
      </p:sp>
      <p:sp>
        <p:nvSpPr>
          <p:cNvPr id="6" name="Content Placeholder 5">
            <a:extLst>
              <a:ext uri="{FF2B5EF4-FFF2-40B4-BE49-F238E27FC236}">
                <a16:creationId xmlns:a16="http://schemas.microsoft.com/office/drawing/2014/main" id="{9A52609C-44A8-B6FD-6B30-B337C2EB116A}"/>
              </a:ext>
            </a:extLst>
          </p:cNvPr>
          <p:cNvSpPr>
            <a:spLocks noGrp="1"/>
          </p:cNvSpPr>
          <p:nvPr>
            <p:ph sz="half" idx="2"/>
          </p:nvPr>
        </p:nvSpPr>
        <p:spPr>
          <a:xfrm>
            <a:off x="739458" y="2519680"/>
            <a:ext cx="5029200" cy="3675063"/>
          </a:xfrm>
        </p:spPr>
        <p:txBody>
          <a:bodyPr/>
          <a:lstStyle/>
          <a:p>
            <a:r>
              <a:rPr lang="en-US" dirty="0"/>
              <a:t>Model trained on census and voter result data from years 2012 and 2016</a:t>
            </a:r>
          </a:p>
        </p:txBody>
      </p:sp>
      <p:sp>
        <p:nvSpPr>
          <p:cNvPr id="13" name="Content Placeholder 5">
            <a:extLst>
              <a:ext uri="{FF2B5EF4-FFF2-40B4-BE49-F238E27FC236}">
                <a16:creationId xmlns:a16="http://schemas.microsoft.com/office/drawing/2014/main" id="{279A9EE3-1CF5-1E64-EFC5-3ECD84A99A27}"/>
              </a:ext>
            </a:extLst>
          </p:cNvPr>
          <p:cNvSpPr txBox="1">
            <a:spLocks/>
          </p:cNvSpPr>
          <p:nvPr/>
        </p:nvSpPr>
        <p:spPr>
          <a:xfrm>
            <a:off x="6517640" y="2505869"/>
            <a:ext cx="5029200" cy="36750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800"/>
              </a:spcBef>
              <a:buClr>
                <a:schemeClr val="accent1"/>
              </a:buClr>
              <a:buFont typeface="Arial" panose="020B0604020202020204" pitchFamily="34" charset="0"/>
              <a:buChar char="•"/>
              <a:defRPr sz="2000" kern="1200">
                <a:solidFill>
                  <a:schemeClr val="tx1"/>
                </a:solidFill>
                <a:latin typeface="+mn-lt"/>
                <a:ea typeface="+mn-ea"/>
                <a:cs typeface="+mn-cs"/>
              </a:defRPr>
            </a:lvl1pPr>
            <a:lvl2pPr marL="457200" indent="-228600" algn="l" defTabSz="914400" rtl="0" eaLnBrk="1" latinLnBrk="0" hangingPunct="1">
              <a:lnSpc>
                <a:spcPct val="90000"/>
              </a:lnSpc>
              <a:spcBef>
                <a:spcPts val="1000"/>
              </a:spcBef>
              <a:buClr>
                <a:schemeClr val="accent1"/>
              </a:buClr>
              <a:buFont typeface="Arial" panose="020B0604020202020204" pitchFamily="34" charset="0"/>
              <a:buChar char="•"/>
              <a:defRPr sz="1800" kern="1200">
                <a:solidFill>
                  <a:schemeClr val="tx1"/>
                </a:solidFill>
                <a:latin typeface="+mn-lt"/>
                <a:ea typeface="+mn-ea"/>
                <a:cs typeface="+mn-cs"/>
              </a:defRPr>
            </a:lvl2pPr>
            <a:lvl3pPr marL="685800" indent="-182880" algn="l" defTabSz="914400" rtl="0" eaLnBrk="1" latinLnBrk="0" hangingPunct="1">
              <a:lnSpc>
                <a:spcPct val="90000"/>
              </a:lnSpc>
              <a:spcBef>
                <a:spcPts val="800"/>
              </a:spcBef>
              <a:buClr>
                <a:schemeClr val="accent1"/>
              </a:buClr>
              <a:buFont typeface="Arial" panose="020B0604020202020204"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4pPr>
            <a:lvl5pPr marL="11430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800"/>
              </a:spcBef>
              <a:buClr>
                <a:schemeClr val="accent1"/>
              </a:buClr>
              <a:buFont typeface="Arial" panose="020B0604020202020204" pitchFamily="34" charset="0"/>
              <a:buChar char="•"/>
              <a:defRPr sz="1600" kern="1200">
                <a:solidFill>
                  <a:schemeClr val="tx1"/>
                </a:solidFill>
                <a:latin typeface="+mn-lt"/>
                <a:ea typeface="+mn-ea"/>
                <a:cs typeface="+mn-cs"/>
              </a:defRPr>
            </a:lvl6pPr>
            <a:lvl7pPr marL="1600200" indent="-182880" algn="l" defTabSz="914400" rtl="0" eaLnBrk="1" latinLnBrk="0" hangingPunct="1">
              <a:lnSpc>
                <a:spcPct val="90000"/>
              </a:lnSpc>
              <a:spcBef>
                <a:spcPts val="800"/>
              </a:spcBef>
              <a:buClr>
                <a:schemeClr val="accent1"/>
              </a:buClr>
              <a:buFont typeface="Arial" panose="020B0604020202020204" pitchFamily="34" charset="0"/>
              <a:buChar char="•"/>
              <a:defRPr sz="1600" kern="1200">
                <a:solidFill>
                  <a:schemeClr val="tx1"/>
                </a:solidFill>
                <a:latin typeface="+mn-lt"/>
                <a:ea typeface="+mn-ea"/>
                <a:cs typeface="+mn-cs"/>
              </a:defRPr>
            </a:lvl7pPr>
            <a:lvl8pPr marL="1828800" indent="-182880" algn="l" defTabSz="914400" rtl="0" eaLnBrk="1" latinLnBrk="0" hangingPunct="1">
              <a:lnSpc>
                <a:spcPct val="90000"/>
              </a:lnSpc>
              <a:spcBef>
                <a:spcPts val="800"/>
              </a:spcBef>
              <a:buClr>
                <a:schemeClr val="accent1"/>
              </a:buClr>
              <a:buFont typeface="Arial" panose="020B0604020202020204" pitchFamily="34" charset="0"/>
              <a:buChar char="•"/>
              <a:defRPr sz="1600" kern="1200">
                <a:solidFill>
                  <a:schemeClr val="tx1"/>
                </a:solidFill>
                <a:latin typeface="+mn-lt"/>
                <a:ea typeface="+mn-ea"/>
                <a:cs typeface="+mn-cs"/>
              </a:defRPr>
            </a:lvl8pPr>
            <a:lvl9pPr marL="2057400" indent="-182880" algn="l" defTabSz="914400" rtl="0" eaLnBrk="1" latinLnBrk="0" hangingPunct="1">
              <a:lnSpc>
                <a:spcPct val="90000"/>
              </a:lnSpc>
              <a:spcBef>
                <a:spcPts val="800"/>
              </a:spcBef>
              <a:buClr>
                <a:schemeClr val="accent1"/>
              </a:buClr>
              <a:buFont typeface="Arial" panose="020B0604020202020204" pitchFamily="34" charset="0"/>
              <a:buChar char="•"/>
              <a:defRPr sz="1600" kern="1200">
                <a:solidFill>
                  <a:schemeClr val="tx1"/>
                </a:solidFill>
                <a:latin typeface="+mn-lt"/>
                <a:ea typeface="+mn-ea"/>
                <a:cs typeface="+mn-cs"/>
              </a:defRPr>
            </a:lvl9pPr>
          </a:lstStyle>
          <a:p>
            <a:r>
              <a:rPr lang="en-US" dirty="0"/>
              <a:t>Predicted the 2020 results using census and election data from the same year</a:t>
            </a:r>
          </a:p>
        </p:txBody>
      </p:sp>
      <p:pic>
        <p:nvPicPr>
          <p:cNvPr id="7" name="Picture 6">
            <a:extLst>
              <a:ext uri="{FF2B5EF4-FFF2-40B4-BE49-F238E27FC236}">
                <a16:creationId xmlns:a16="http://schemas.microsoft.com/office/drawing/2014/main" id="{AD431F46-D94C-260A-9083-D3FFCE98C997}"/>
              </a:ext>
            </a:extLst>
          </p:cNvPr>
          <p:cNvPicPr>
            <a:picLocks noChangeAspect="1"/>
          </p:cNvPicPr>
          <p:nvPr/>
        </p:nvPicPr>
        <p:blipFill>
          <a:blip r:embed="rId3"/>
          <a:stretch>
            <a:fillRect/>
          </a:stretch>
        </p:blipFill>
        <p:spPr>
          <a:xfrm>
            <a:off x="511482" y="3228389"/>
            <a:ext cx="3571875" cy="1619250"/>
          </a:xfrm>
          <a:prstGeom prst="rect">
            <a:avLst/>
          </a:prstGeom>
        </p:spPr>
      </p:pic>
      <p:pic>
        <p:nvPicPr>
          <p:cNvPr id="10" name="Picture 9">
            <a:extLst>
              <a:ext uri="{FF2B5EF4-FFF2-40B4-BE49-F238E27FC236}">
                <a16:creationId xmlns:a16="http://schemas.microsoft.com/office/drawing/2014/main" id="{04AAF562-72B1-3DD6-41D8-E59901D3DAB2}"/>
              </a:ext>
            </a:extLst>
          </p:cNvPr>
          <p:cNvPicPr>
            <a:picLocks noChangeAspect="1"/>
          </p:cNvPicPr>
          <p:nvPr/>
        </p:nvPicPr>
        <p:blipFill>
          <a:blip r:embed="rId4"/>
          <a:stretch>
            <a:fillRect/>
          </a:stretch>
        </p:blipFill>
        <p:spPr>
          <a:xfrm>
            <a:off x="2742724" y="4790685"/>
            <a:ext cx="3000375" cy="2066925"/>
          </a:xfrm>
          <a:prstGeom prst="rect">
            <a:avLst/>
          </a:prstGeom>
        </p:spPr>
      </p:pic>
      <p:pic>
        <p:nvPicPr>
          <p:cNvPr id="14" name="Picture 13">
            <a:extLst>
              <a:ext uri="{FF2B5EF4-FFF2-40B4-BE49-F238E27FC236}">
                <a16:creationId xmlns:a16="http://schemas.microsoft.com/office/drawing/2014/main" id="{098FB567-BD9A-BA8D-018A-7496DA52D9D2}"/>
              </a:ext>
            </a:extLst>
          </p:cNvPr>
          <p:cNvPicPr>
            <a:picLocks noChangeAspect="1"/>
          </p:cNvPicPr>
          <p:nvPr/>
        </p:nvPicPr>
        <p:blipFill>
          <a:blip r:embed="rId5"/>
          <a:stretch>
            <a:fillRect/>
          </a:stretch>
        </p:blipFill>
        <p:spPr>
          <a:xfrm>
            <a:off x="6096000" y="3429000"/>
            <a:ext cx="3581400" cy="1619250"/>
          </a:xfrm>
          <a:prstGeom prst="rect">
            <a:avLst/>
          </a:prstGeom>
        </p:spPr>
      </p:pic>
      <p:pic>
        <p:nvPicPr>
          <p:cNvPr id="16" name="Picture 15">
            <a:extLst>
              <a:ext uri="{FF2B5EF4-FFF2-40B4-BE49-F238E27FC236}">
                <a16:creationId xmlns:a16="http://schemas.microsoft.com/office/drawing/2014/main" id="{ABFC154F-79D4-46F9-DB3F-57955818AD28}"/>
              </a:ext>
            </a:extLst>
          </p:cNvPr>
          <p:cNvPicPr>
            <a:picLocks noChangeAspect="1"/>
          </p:cNvPicPr>
          <p:nvPr/>
        </p:nvPicPr>
        <p:blipFill>
          <a:blip r:embed="rId6"/>
          <a:stretch>
            <a:fillRect/>
          </a:stretch>
        </p:blipFill>
        <p:spPr>
          <a:xfrm>
            <a:off x="9239153" y="4791075"/>
            <a:ext cx="2952750" cy="2066925"/>
          </a:xfrm>
          <a:prstGeom prst="rect">
            <a:avLst/>
          </a:prstGeom>
        </p:spPr>
      </p:pic>
    </p:spTree>
    <p:extLst>
      <p:ext uri="{BB962C8B-B14F-4D97-AF65-F5344CB8AC3E}">
        <p14:creationId xmlns:p14="http://schemas.microsoft.com/office/powerpoint/2010/main" val="1129197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KNN</a:t>
            </a:r>
          </a:p>
        </p:txBody>
      </p:sp>
      <p:sp>
        <p:nvSpPr>
          <p:cNvPr id="3" name="Text Placeholder 2"/>
          <p:cNvSpPr>
            <a:spLocks noGrp="1"/>
          </p:cNvSpPr>
          <p:nvPr>
            <p:ph type="body" idx="1"/>
          </p:nvPr>
        </p:nvSpPr>
        <p:spPr/>
        <p:txBody>
          <a:bodyPr/>
          <a:lstStyle/>
          <a:p>
            <a:r>
              <a:rPr lang="en-US" dirty="0"/>
              <a:t>Training the model</a:t>
            </a:r>
          </a:p>
        </p:txBody>
      </p:sp>
      <p:sp>
        <p:nvSpPr>
          <p:cNvPr id="5" name="Text Placeholder 4"/>
          <p:cNvSpPr>
            <a:spLocks noGrp="1"/>
          </p:cNvSpPr>
          <p:nvPr>
            <p:ph type="body" sz="quarter" idx="3"/>
          </p:nvPr>
        </p:nvSpPr>
        <p:spPr/>
        <p:txBody>
          <a:bodyPr/>
          <a:lstStyle/>
          <a:p>
            <a:r>
              <a:rPr lang="en-US" dirty="0"/>
              <a:t>The results</a:t>
            </a:r>
          </a:p>
        </p:txBody>
      </p:sp>
      <p:sp>
        <p:nvSpPr>
          <p:cNvPr id="6" name="Content Placeholder 5">
            <a:extLst>
              <a:ext uri="{FF2B5EF4-FFF2-40B4-BE49-F238E27FC236}">
                <a16:creationId xmlns:a16="http://schemas.microsoft.com/office/drawing/2014/main" id="{9A52609C-44A8-B6FD-6B30-B337C2EB116A}"/>
              </a:ext>
            </a:extLst>
          </p:cNvPr>
          <p:cNvSpPr>
            <a:spLocks noGrp="1"/>
          </p:cNvSpPr>
          <p:nvPr>
            <p:ph sz="half" idx="2"/>
          </p:nvPr>
        </p:nvSpPr>
        <p:spPr>
          <a:xfrm>
            <a:off x="739458" y="2519680"/>
            <a:ext cx="5029200" cy="3675063"/>
          </a:xfrm>
        </p:spPr>
        <p:txBody>
          <a:bodyPr/>
          <a:lstStyle/>
          <a:p>
            <a:r>
              <a:rPr lang="en-US" dirty="0"/>
              <a:t>Model trained on census and voter result data from years 2012 and 2016</a:t>
            </a:r>
          </a:p>
        </p:txBody>
      </p:sp>
      <p:sp>
        <p:nvSpPr>
          <p:cNvPr id="13" name="Content Placeholder 5">
            <a:extLst>
              <a:ext uri="{FF2B5EF4-FFF2-40B4-BE49-F238E27FC236}">
                <a16:creationId xmlns:a16="http://schemas.microsoft.com/office/drawing/2014/main" id="{279A9EE3-1CF5-1E64-EFC5-3ECD84A99A27}"/>
              </a:ext>
            </a:extLst>
          </p:cNvPr>
          <p:cNvSpPr txBox="1">
            <a:spLocks/>
          </p:cNvSpPr>
          <p:nvPr/>
        </p:nvSpPr>
        <p:spPr>
          <a:xfrm>
            <a:off x="6517640" y="2505869"/>
            <a:ext cx="5029200" cy="36750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800"/>
              </a:spcBef>
              <a:buClr>
                <a:schemeClr val="accent1"/>
              </a:buClr>
              <a:buFont typeface="Arial" panose="020B0604020202020204" pitchFamily="34" charset="0"/>
              <a:buChar char="•"/>
              <a:defRPr sz="2000" kern="1200">
                <a:solidFill>
                  <a:schemeClr val="tx1"/>
                </a:solidFill>
                <a:latin typeface="+mn-lt"/>
                <a:ea typeface="+mn-ea"/>
                <a:cs typeface="+mn-cs"/>
              </a:defRPr>
            </a:lvl1pPr>
            <a:lvl2pPr marL="457200" indent="-228600" algn="l" defTabSz="914400" rtl="0" eaLnBrk="1" latinLnBrk="0" hangingPunct="1">
              <a:lnSpc>
                <a:spcPct val="90000"/>
              </a:lnSpc>
              <a:spcBef>
                <a:spcPts val="1000"/>
              </a:spcBef>
              <a:buClr>
                <a:schemeClr val="accent1"/>
              </a:buClr>
              <a:buFont typeface="Arial" panose="020B0604020202020204" pitchFamily="34" charset="0"/>
              <a:buChar char="•"/>
              <a:defRPr sz="1800" kern="1200">
                <a:solidFill>
                  <a:schemeClr val="tx1"/>
                </a:solidFill>
                <a:latin typeface="+mn-lt"/>
                <a:ea typeface="+mn-ea"/>
                <a:cs typeface="+mn-cs"/>
              </a:defRPr>
            </a:lvl2pPr>
            <a:lvl3pPr marL="685800" indent="-182880" algn="l" defTabSz="914400" rtl="0" eaLnBrk="1" latinLnBrk="0" hangingPunct="1">
              <a:lnSpc>
                <a:spcPct val="90000"/>
              </a:lnSpc>
              <a:spcBef>
                <a:spcPts val="800"/>
              </a:spcBef>
              <a:buClr>
                <a:schemeClr val="accent1"/>
              </a:buClr>
              <a:buFont typeface="Arial" panose="020B0604020202020204"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4pPr>
            <a:lvl5pPr marL="11430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800"/>
              </a:spcBef>
              <a:buClr>
                <a:schemeClr val="accent1"/>
              </a:buClr>
              <a:buFont typeface="Arial" panose="020B0604020202020204" pitchFamily="34" charset="0"/>
              <a:buChar char="•"/>
              <a:defRPr sz="1600" kern="1200">
                <a:solidFill>
                  <a:schemeClr val="tx1"/>
                </a:solidFill>
                <a:latin typeface="+mn-lt"/>
                <a:ea typeface="+mn-ea"/>
                <a:cs typeface="+mn-cs"/>
              </a:defRPr>
            </a:lvl6pPr>
            <a:lvl7pPr marL="1600200" indent="-182880" algn="l" defTabSz="914400" rtl="0" eaLnBrk="1" latinLnBrk="0" hangingPunct="1">
              <a:lnSpc>
                <a:spcPct val="90000"/>
              </a:lnSpc>
              <a:spcBef>
                <a:spcPts val="800"/>
              </a:spcBef>
              <a:buClr>
                <a:schemeClr val="accent1"/>
              </a:buClr>
              <a:buFont typeface="Arial" panose="020B0604020202020204" pitchFamily="34" charset="0"/>
              <a:buChar char="•"/>
              <a:defRPr sz="1600" kern="1200">
                <a:solidFill>
                  <a:schemeClr val="tx1"/>
                </a:solidFill>
                <a:latin typeface="+mn-lt"/>
                <a:ea typeface="+mn-ea"/>
                <a:cs typeface="+mn-cs"/>
              </a:defRPr>
            </a:lvl7pPr>
            <a:lvl8pPr marL="1828800" indent="-182880" algn="l" defTabSz="914400" rtl="0" eaLnBrk="1" latinLnBrk="0" hangingPunct="1">
              <a:lnSpc>
                <a:spcPct val="90000"/>
              </a:lnSpc>
              <a:spcBef>
                <a:spcPts val="800"/>
              </a:spcBef>
              <a:buClr>
                <a:schemeClr val="accent1"/>
              </a:buClr>
              <a:buFont typeface="Arial" panose="020B0604020202020204" pitchFamily="34" charset="0"/>
              <a:buChar char="•"/>
              <a:defRPr sz="1600" kern="1200">
                <a:solidFill>
                  <a:schemeClr val="tx1"/>
                </a:solidFill>
                <a:latin typeface="+mn-lt"/>
                <a:ea typeface="+mn-ea"/>
                <a:cs typeface="+mn-cs"/>
              </a:defRPr>
            </a:lvl8pPr>
            <a:lvl9pPr marL="2057400" indent="-182880" algn="l" defTabSz="914400" rtl="0" eaLnBrk="1" latinLnBrk="0" hangingPunct="1">
              <a:lnSpc>
                <a:spcPct val="90000"/>
              </a:lnSpc>
              <a:spcBef>
                <a:spcPts val="800"/>
              </a:spcBef>
              <a:buClr>
                <a:schemeClr val="accent1"/>
              </a:buClr>
              <a:buFont typeface="Arial" panose="020B0604020202020204" pitchFamily="34" charset="0"/>
              <a:buChar char="•"/>
              <a:defRPr sz="1600" kern="1200">
                <a:solidFill>
                  <a:schemeClr val="tx1"/>
                </a:solidFill>
                <a:latin typeface="+mn-lt"/>
                <a:ea typeface="+mn-ea"/>
                <a:cs typeface="+mn-cs"/>
              </a:defRPr>
            </a:lvl9pPr>
          </a:lstStyle>
          <a:p>
            <a:r>
              <a:rPr lang="en-US" dirty="0"/>
              <a:t>Predicted the 2020 results using census and election data from the same year</a:t>
            </a:r>
          </a:p>
        </p:txBody>
      </p:sp>
      <p:pic>
        <p:nvPicPr>
          <p:cNvPr id="7" name="Picture 6">
            <a:extLst>
              <a:ext uri="{FF2B5EF4-FFF2-40B4-BE49-F238E27FC236}">
                <a16:creationId xmlns:a16="http://schemas.microsoft.com/office/drawing/2014/main" id="{FA5B0CF3-1FA7-0A39-65D4-916FE97DDE49}"/>
              </a:ext>
            </a:extLst>
          </p:cNvPr>
          <p:cNvPicPr>
            <a:picLocks noChangeAspect="1"/>
          </p:cNvPicPr>
          <p:nvPr/>
        </p:nvPicPr>
        <p:blipFill>
          <a:blip r:embed="rId3"/>
          <a:stretch>
            <a:fillRect/>
          </a:stretch>
        </p:blipFill>
        <p:spPr>
          <a:xfrm>
            <a:off x="1066800" y="3161730"/>
            <a:ext cx="2590800" cy="1614039"/>
          </a:xfrm>
          <a:prstGeom prst="rect">
            <a:avLst/>
          </a:prstGeom>
        </p:spPr>
      </p:pic>
      <p:pic>
        <p:nvPicPr>
          <p:cNvPr id="14" name="Picture 13">
            <a:extLst>
              <a:ext uri="{FF2B5EF4-FFF2-40B4-BE49-F238E27FC236}">
                <a16:creationId xmlns:a16="http://schemas.microsoft.com/office/drawing/2014/main" id="{77DE5127-3C32-7F13-8DB3-0DE8472F1D4B}"/>
              </a:ext>
            </a:extLst>
          </p:cNvPr>
          <p:cNvPicPr>
            <a:picLocks noChangeAspect="1"/>
          </p:cNvPicPr>
          <p:nvPr/>
        </p:nvPicPr>
        <p:blipFill>
          <a:blip r:embed="rId4"/>
          <a:stretch>
            <a:fillRect/>
          </a:stretch>
        </p:blipFill>
        <p:spPr>
          <a:xfrm>
            <a:off x="548958" y="4919030"/>
            <a:ext cx="4105275" cy="1381125"/>
          </a:xfrm>
          <a:prstGeom prst="rect">
            <a:avLst/>
          </a:prstGeom>
        </p:spPr>
      </p:pic>
      <p:pic>
        <p:nvPicPr>
          <p:cNvPr id="16" name="Picture 15">
            <a:extLst>
              <a:ext uri="{FF2B5EF4-FFF2-40B4-BE49-F238E27FC236}">
                <a16:creationId xmlns:a16="http://schemas.microsoft.com/office/drawing/2014/main" id="{DC06BC42-CF56-78E7-A279-019FCF56E729}"/>
              </a:ext>
            </a:extLst>
          </p:cNvPr>
          <p:cNvPicPr>
            <a:picLocks noChangeAspect="1"/>
          </p:cNvPicPr>
          <p:nvPr/>
        </p:nvPicPr>
        <p:blipFill>
          <a:blip r:embed="rId5"/>
          <a:stretch>
            <a:fillRect/>
          </a:stretch>
        </p:blipFill>
        <p:spPr>
          <a:xfrm>
            <a:off x="7707313" y="4118535"/>
            <a:ext cx="2266950" cy="542925"/>
          </a:xfrm>
          <a:prstGeom prst="rect">
            <a:avLst/>
          </a:prstGeom>
        </p:spPr>
      </p:pic>
      <p:pic>
        <p:nvPicPr>
          <p:cNvPr id="8" name="Picture 7">
            <a:extLst>
              <a:ext uri="{FF2B5EF4-FFF2-40B4-BE49-F238E27FC236}">
                <a16:creationId xmlns:a16="http://schemas.microsoft.com/office/drawing/2014/main" id="{F0FBBF47-7F8F-7447-D3B0-54956FC0F0B7}"/>
              </a:ext>
            </a:extLst>
          </p:cNvPr>
          <p:cNvPicPr>
            <a:picLocks noChangeAspect="1"/>
          </p:cNvPicPr>
          <p:nvPr/>
        </p:nvPicPr>
        <p:blipFill>
          <a:blip r:embed="rId6"/>
          <a:stretch>
            <a:fillRect/>
          </a:stretch>
        </p:blipFill>
        <p:spPr>
          <a:xfrm>
            <a:off x="6970077" y="4880930"/>
            <a:ext cx="4124325" cy="1419225"/>
          </a:xfrm>
          <a:prstGeom prst="rect">
            <a:avLst/>
          </a:prstGeom>
        </p:spPr>
      </p:pic>
    </p:spTree>
    <p:extLst>
      <p:ext uri="{BB962C8B-B14F-4D97-AF65-F5344CB8AC3E}">
        <p14:creationId xmlns:p14="http://schemas.microsoft.com/office/powerpoint/2010/main" val="1527537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CITY SKETCH 16X9">
  <a:themeElements>
    <a:clrScheme name="CitySketch">
      <a:dk1>
        <a:srgbClr val="3D372E"/>
      </a:dk1>
      <a:lt1>
        <a:sysClr val="window" lastClr="FFFFFF"/>
      </a:lt1>
      <a:dk2>
        <a:srgbClr val="000000"/>
      </a:dk2>
      <a:lt2>
        <a:srgbClr val="E0ECE1"/>
      </a:lt2>
      <a:accent1>
        <a:srgbClr val="B2D0B4"/>
      </a:accent1>
      <a:accent2>
        <a:srgbClr val="88A5BA"/>
      </a:accent2>
      <a:accent3>
        <a:srgbClr val="909F5F"/>
      </a:accent3>
      <a:accent4>
        <a:srgbClr val="C9A057"/>
      </a:accent4>
      <a:accent5>
        <a:srgbClr val="DA7D60"/>
      </a:accent5>
      <a:accent6>
        <a:srgbClr val="978975"/>
      </a:accent6>
      <a:hlink>
        <a:srgbClr val="C9A057"/>
      </a:hlink>
      <a:folHlink>
        <a:srgbClr val="978975"/>
      </a:folHlink>
    </a:clrScheme>
    <a:fontScheme name="Century Schoolbook">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00001123.potx" id="{55B65C5C-2110-41C9-9432-67D739EC5CFC}" vid="{FDE12540-4521-4F30-863D-D54DD2EE1C3B}"/>
    </a:ext>
  </a:extLst>
</a:theme>
</file>

<file path=ppt/theme/theme2.xml><?xml version="1.0" encoding="utf-8"?>
<a:theme xmlns:a="http://schemas.openxmlformats.org/drawingml/2006/main" name="Office Theme">
  <a:themeElements>
    <a:clrScheme name="CitySketch">
      <a:dk1>
        <a:srgbClr val="3D372E"/>
      </a:dk1>
      <a:lt1>
        <a:sysClr val="window" lastClr="FFFFFF"/>
      </a:lt1>
      <a:dk2>
        <a:srgbClr val="000000"/>
      </a:dk2>
      <a:lt2>
        <a:srgbClr val="E0ECE1"/>
      </a:lt2>
      <a:accent1>
        <a:srgbClr val="B2D0B4"/>
      </a:accent1>
      <a:accent2>
        <a:srgbClr val="88A5BA"/>
      </a:accent2>
      <a:accent3>
        <a:srgbClr val="909F5F"/>
      </a:accent3>
      <a:accent4>
        <a:srgbClr val="C9A057"/>
      </a:accent4>
      <a:accent5>
        <a:srgbClr val="DA7D60"/>
      </a:accent5>
      <a:accent6>
        <a:srgbClr val="978975"/>
      </a:accent6>
      <a:hlink>
        <a:srgbClr val="C9A057"/>
      </a:hlink>
      <a:folHlink>
        <a:srgbClr val="978975"/>
      </a:folHlink>
    </a:clrScheme>
    <a:fontScheme name="Century Schoolbook">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CitySketch">
      <a:dk1>
        <a:srgbClr val="3D372E"/>
      </a:dk1>
      <a:lt1>
        <a:sysClr val="window" lastClr="FFFFFF"/>
      </a:lt1>
      <a:dk2>
        <a:srgbClr val="000000"/>
      </a:dk2>
      <a:lt2>
        <a:srgbClr val="E0ECE1"/>
      </a:lt2>
      <a:accent1>
        <a:srgbClr val="B2D0B4"/>
      </a:accent1>
      <a:accent2>
        <a:srgbClr val="88A5BA"/>
      </a:accent2>
      <a:accent3>
        <a:srgbClr val="909F5F"/>
      </a:accent3>
      <a:accent4>
        <a:srgbClr val="C9A057"/>
      </a:accent4>
      <a:accent5>
        <a:srgbClr val="DA7D60"/>
      </a:accent5>
      <a:accent6>
        <a:srgbClr val="978975"/>
      </a:accent6>
      <a:hlink>
        <a:srgbClr val="C9A057"/>
      </a:hlink>
      <a:folHlink>
        <a:srgbClr val="978975"/>
      </a:folHlink>
    </a:clrScheme>
    <a:fontScheme name="Century Schoolbook">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{83172011-73EB-42FB-B424-99254BE399DE}tf03031010_win32</Template>
  <TotalTime>315</TotalTime>
  <Words>689</Words>
  <Application>Microsoft Office PowerPoint</Application>
  <PresentationFormat>Widescreen</PresentationFormat>
  <Paragraphs>87</Paragraphs>
  <Slides>13</Slides>
  <Notes>11</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Arial</vt:lpstr>
      <vt:lpstr>Century Schoolbook</vt:lpstr>
      <vt:lpstr>Helvetica Neue</vt:lpstr>
      <vt:lpstr>Slack-Lato</vt:lpstr>
      <vt:lpstr>Söhne</vt:lpstr>
      <vt:lpstr>CITY SKETCH 16X9</vt:lpstr>
      <vt:lpstr>Election Selection</vt:lpstr>
      <vt:lpstr>PowerPoint Presentation</vt:lpstr>
      <vt:lpstr>Our inspiration</vt:lpstr>
      <vt:lpstr>Our data</vt:lpstr>
      <vt:lpstr>Experiments</vt:lpstr>
      <vt:lpstr>SVM</vt:lpstr>
      <vt:lpstr>Logistical Regression</vt:lpstr>
      <vt:lpstr>Neural Network</vt:lpstr>
      <vt:lpstr>KNN</vt:lpstr>
      <vt:lpstr>Random Forest</vt:lpstr>
      <vt:lpstr>Comparing the results based on accuracy</vt:lpstr>
      <vt:lpstr>Our recommendation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Election Selection</dc:title>
  <dc:creator>Nico Cosereanu</dc:creator>
  <cp:lastModifiedBy>David Mostacero</cp:lastModifiedBy>
  <cp:revision>2</cp:revision>
  <dcterms:created xsi:type="dcterms:W3CDTF">2023-03-06T21:41:12Z</dcterms:created>
  <dcterms:modified xsi:type="dcterms:W3CDTF">2023-03-07T12:04:55Z</dcterms:modified>
</cp:coreProperties>
</file>